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37"/>
  </p:notesMasterIdLst>
  <p:sldIdLst>
    <p:sldId id="256" r:id="rId2"/>
    <p:sldId id="260" r:id="rId3"/>
    <p:sldId id="259" r:id="rId4"/>
    <p:sldId id="258" r:id="rId5"/>
    <p:sldId id="298" r:id="rId6"/>
    <p:sldId id="300" r:id="rId7"/>
    <p:sldId id="299" r:id="rId8"/>
    <p:sldId id="302" r:id="rId9"/>
    <p:sldId id="265" r:id="rId10"/>
    <p:sldId id="303" r:id="rId11"/>
    <p:sldId id="318" r:id="rId12"/>
    <p:sldId id="267" r:id="rId13"/>
    <p:sldId id="306" r:id="rId14"/>
    <p:sldId id="307" r:id="rId15"/>
    <p:sldId id="309" r:id="rId16"/>
    <p:sldId id="308" r:id="rId17"/>
    <p:sldId id="261" r:id="rId18"/>
    <p:sldId id="262" r:id="rId19"/>
    <p:sldId id="319" r:id="rId20"/>
    <p:sldId id="320" r:id="rId21"/>
    <p:sldId id="310" r:id="rId22"/>
    <p:sldId id="305" r:id="rId23"/>
    <p:sldId id="321" r:id="rId24"/>
    <p:sldId id="322" r:id="rId25"/>
    <p:sldId id="323" r:id="rId26"/>
    <p:sldId id="324" r:id="rId27"/>
    <p:sldId id="325" r:id="rId28"/>
    <p:sldId id="263" r:id="rId29"/>
    <p:sldId id="311" r:id="rId30"/>
    <p:sldId id="312" r:id="rId31"/>
    <p:sldId id="313" r:id="rId32"/>
    <p:sldId id="314" r:id="rId33"/>
    <p:sldId id="315" r:id="rId34"/>
    <p:sldId id="316" r:id="rId35"/>
    <p:sldId id="317" r:id="rId36"/>
  </p:sldIdLst>
  <p:sldSz cx="9144000" cy="5143500" type="screen16x9"/>
  <p:notesSz cx="6858000" cy="9144000"/>
  <p:embeddedFontLst>
    <p:embeddedFont>
      <p:font typeface="Agency FB" panose="020B0503020202020204" pitchFamily="34" charset="0"/>
      <p:regular r:id="rId38"/>
      <p:bold r:id="rId39"/>
    </p:embeddedFont>
    <p:embeddedFont>
      <p:font typeface="Anaheim" panose="020B0604020202020204" charset="0"/>
      <p:regular r:id="rId40"/>
    </p:embeddedFont>
    <p:embeddedFont>
      <p:font typeface="Audiowide" panose="020B0604020202020204" charset="0"/>
      <p:regular r:id="rId41"/>
    </p:embeddedFont>
    <p:embeddedFont>
      <p:font typeface="Bahnschrift SemiBold SemiConden" panose="020B0502040204020203" pitchFamily="34" charset="0"/>
      <p:bold r:id="rId42"/>
    </p:embeddedFont>
    <p:embeddedFont>
      <p:font typeface="Bebas Neue" panose="020B0606020202050201" pitchFamily="34" charset="0"/>
      <p:regular r:id="rId43"/>
    </p:embeddedFont>
    <p:embeddedFont>
      <p:font typeface="High Tower Text" panose="02040502050506030303" pitchFamily="18" charset="0"/>
      <p:regular r:id="rId44"/>
      <p:italic r:id="rId45"/>
    </p:embeddedFont>
    <p:embeddedFont>
      <p:font typeface="Roboto Condensed Light" panose="020B0604020202020204" pitchFamily="2" charset="0"/>
      <p:regular r:id="rId46"/>
      <p: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C411F3-2D49-4338-8AE2-8901C14DCB4F}">
  <a:tblStyle styleId="{58C411F3-2D49-4338-8AE2-8901C14DCB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58" autoAdjust="0"/>
    <p:restoredTop sz="94660"/>
  </p:normalViewPr>
  <p:slideViewPr>
    <p:cSldViewPr snapToGrid="0">
      <p:cViewPr varScale="1">
        <p:scale>
          <a:sx n="65" d="100"/>
          <a:sy n="65" d="100"/>
        </p:scale>
        <p:origin x="339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f9a6fa3be7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f9a6fa3be7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52424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f9a6fa3be7_9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f9a6fa3be7_9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f9a6fa3be7_9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f9a6fa3be7_9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3748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f9a6fa3be7_9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f9a6fa3be7_9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1729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f9a6fa3be7_19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f9a6fa3be7_19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f9a6fa3be7_19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f9a6fa3be7_19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2552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f9a6fa3be7_19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f9a6fa3be7_19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072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f9a6fa3be7_19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f9a6fa3be7_19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362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f9a6fa3be7_19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f9a6fa3be7_19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693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f9a6fa3be7_19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f9a6fa3be7_19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2593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f9a6fa3be7_19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f9a6fa3be7_19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186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f9a6fa3be7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f9a6fa3be7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f9a6fa3be7_0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f9a6fa3be7_0_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17359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e1d838b62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e1d838b62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e1d838b627_4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e1d838b627_4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47596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1539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28583" y="795588"/>
            <a:ext cx="6580200" cy="19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28585" y="454225"/>
            <a:ext cx="4365600" cy="6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508528" y="1391582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6371172" y="200682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873350"/>
            <a:ext cx="9144000" cy="276900"/>
          </a:xfrm>
          <a:prstGeom prst="rect">
            <a:avLst/>
          </a:prstGeom>
          <a:solidFill>
            <a:srgbClr val="FCB0B6"/>
          </a:solidFill>
          <a:ln w="28575" cap="flat" cmpd="sng">
            <a:solidFill>
              <a:srgbClr val="DE8C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"/>
          <p:cNvSpPr txBox="1">
            <a:spLocks noGrp="1"/>
          </p:cNvSpPr>
          <p:nvPr>
            <p:ph type="title"/>
          </p:nvPr>
        </p:nvSpPr>
        <p:spPr>
          <a:xfrm>
            <a:off x="2147000" y="2217050"/>
            <a:ext cx="1120800" cy="39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subTitle" idx="1"/>
          </p:nvPr>
        </p:nvSpPr>
        <p:spPr>
          <a:xfrm>
            <a:off x="1877400" y="2585540"/>
            <a:ext cx="16599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title" idx="2"/>
          </p:nvPr>
        </p:nvSpPr>
        <p:spPr>
          <a:xfrm>
            <a:off x="3952200" y="2217050"/>
            <a:ext cx="1120800" cy="39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subTitle" idx="3"/>
          </p:nvPr>
        </p:nvSpPr>
        <p:spPr>
          <a:xfrm>
            <a:off x="3715400" y="1391148"/>
            <a:ext cx="16599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title" idx="4"/>
          </p:nvPr>
        </p:nvSpPr>
        <p:spPr>
          <a:xfrm>
            <a:off x="5854325" y="2217050"/>
            <a:ext cx="1120800" cy="39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6" name="Google Shape;146;p16"/>
          <p:cNvSpPr txBox="1">
            <a:spLocks noGrp="1"/>
          </p:cNvSpPr>
          <p:nvPr>
            <p:ph type="subTitle" idx="5"/>
          </p:nvPr>
        </p:nvSpPr>
        <p:spPr>
          <a:xfrm>
            <a:off x="5606696" y="2585540"/>
            <a:ext cx="16599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/>
          <p:nvPr/>
        </p:nvSpPr>
        <p:spPr>
          <a:xfrm>
            <a:off x="0" y="4873350"/>
            <a:ext cx="9144000" cy="276900"/>
          </a:xfrm>
          <a:prstGeom prst="rect">
            <a:avLst/>
          </a:prstGeom>
          <a:solidFill>
            <a:srgbClr val="FCB0B6"/>
          </a:solidFill>
          <a:ln w="28575" cap="flat" cmpd="sng">
            <a:solidFill>
              <a:srgbClr val="DE8C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" name="Google Shape;149;p16"/>
          <p:cNvGrpSpPr/>
          <p:nvPr/>
        </p:nvGrpSpPr>
        <p:grpSpPr>
          <a:xfrm>
            <a:off x="-745260" y="4099155"/>
            <a:ext cx="2266280" cy="1068893"/>
            <a:chOff x="3992750" y="3100500"/>
            <a:chExt cx="2894725" cy="1365300"/>
          </a:xfrm>
        </p:grpSpPr>
        <p:sp>
          <p:nvSpPr>
            <p:cNvPr id="150" name="Google Shape;150;p16"/>
            <p:cNvSpPr/>
            <p:nvPr/>
          </p:nvSpPr>
          <p:spPr>
            <a:xfrm>
              <a:off x="3992750" y="3100500"/>
              <a:ext cx="2894725" cy="1351700"/>
            </a:xfrm>
            <a:custGeom>
              <a:avLst/>
              <a:gdLst/>
              <a:ahLst/>
              <a:cxnLst/>
              <a:rect l="l" t="t" r="r" b="b"/>
              <a:pathLst>
                <a:path w="115789" h="54068" extrusionOk="0">
                  <a:moveTo>
                    <a:pt x="44708" y="1"/>
                  </a:moveTo>
                  <a:cubicBezTo>
                    <a:pt x="42863" y="1"/>
                    <a:pt x="40994" y="191"/>
                    <a:pt x="39172" y="549"/>
                  </a:cubicBezTo>
                  <a:cubicBezTo>
                    <a:pt x="36898" y="989"/>
                    <a:pt x="34660" y="1715"/>
                    <a:pt x="32576" y="2716"/>
                  </a:cubicBezTo>
                  <a:cubicBezTo>
                    <a:pt x="30480" y="3728"/>
                    <a:pt x="28540" y="5013"/>
                    <a:pt x="26849" y="6549"/>
                  </a:cubicBezTo>
                  <a:cubicBezTo>
                    <a:pt x="26004" y="7311"/>
                    <a:pt x="25194" y="8181"/>
                    <a:pt x="24468" y="9085"/>
                  </a:cubicBezTo>
                  <a:cubicBezTo>
                    <a:pt x="23527" y="10240"/>
                    <a:pt x="22825" y="11336"/>
                    <a:pt x="22289" y="12407"/>
                  </a:cubicBezTo>
                  <a:cubicBezTo>
                    <a:pt x="21979" y="13038"/>
                    <a:pt x="21694" y="13729"/>
                    <a:pt x="21491" y="14431"/>
                  </a:cubicBezTo>
                  <a:cubicBezTo>
                    <a:pt x="21313" y="15039"/>
                    <a:pt x="21182" y="15693"/>
                    <a:pt x="21086" y="16455"/>
                  </a:cubicBezTo>
                  <a:cubicBezTo>
                    <a:pt x="20955" y="17705"/>
                    <a:pt x="21039" y="19063"/>
                    <a:pt x="21348" y="20468"/>
                  </a:cubicBezTo>
                  <a:cubicBezTo>
                    <a:pt x="21610" y="21587"/>
                    <a:pt x="22027" y="22718"/>
                    <a:pt x="22622" y="23956"/>
                  </a:cubicBezTo>
                  <a:cubicBezTo>
                    <a:pt x="21967" y="23504"/>
                    <a:pt x="21217" y="23135"/>
                    <a:pt x="20420" y="22873"/>
                  </a:cubicBezTo>
                  <a:cubicBezTo>
                    <a:pt x="19384" y="22516"/>
                    <a:pt x="18288" y="22337"/>
                    <a:pt x="17157" y="22313"/>
                  </a:cubicBezTo>
                  <a:lnTo>
                    <a:pt x="17003" y="22313"/>
                  </a:lnTo>
                  <a:cubicBezTo>
                    <a:pt x="14955" y="22313"/>
                    <a:pt x="12823" y="22837"/>
                    <a:pt x="10871" y="23801"/>
                  </a:cubicBezTo>
                  <a:cubicBezTo>
                    <a:pt x="8823" y="24825"/>
                    <a:pt x="7180" y="26278"/>
                    <a:pt x="6144" y="27957"/>
                  </a:cubicBezTo>
                  <a:cubicBezTo>
                    <a:pt x="5120" y="29612"/>
                    <a:pt x="4572" y="31588"/>
                    <a:pt x="4537" y="33684"/>
                  </a:cubicBezTo>
                  <a:cubicBezTo>
                    <a:pt x="4501" y="35577"/>
                    <a:pt x="4918" y="37434"/>
                    <a:pt x="5727" y="39077"/>
                  </a:cubicBezTo>
                  <a:cubicBezTo>
                    <a:pt x="6323" y="40280"/>
                    <a:pt x="7156" y="41363"/>
                    <a:pt x="8144" y="42220"/>
                  </a:cubicBezTo>
                  <a:cubicBezTo>
                    <a:pt x="7882" y="42161"/>
                    <a:pt x="7609" y="42125"/>
                    <a:pt x="7251" y="42125"/>
                  </a:cubicBezTo>
                  <a:cubicBezTo>
                    <a:pt x="7061" y="42125"/>
                    <a:pt x="6906" y="42125"/>
                    <a:pt x="6727" y="42137"/>
                  </a:cubicBezTo>
                  <a:cubicBezTo>
                    <a:pt x="5870" y="42197"/>
                    <a:pt x="5001" y="42423"/>
                    <a:pt x="4203" y="42816"/>
                  </a:cubicBezTo>
                  <a:cubicBezTo>
                    <a:pt x="2691" y="43530"/>
                    <a:pt x="1453" y="44780"/>
                    <a:pt x="739" y="46328"/>
                  </a:cubicBezTo>
                  <a:cubicBezTo>
                    <a:pt x="143" y="47590"/>
                    <a:pt x="0" y="49007"/>
                    <a:pt x="310" y="50293"/>
                  </a:cubicBezTo>
                  <a:cubicBezTo>
                    <a:pt x="477" y="50995"/>
                    <a:pt x="786" y="51650"/>
                    <a:pt x="1239" y="52281"/>
                  </a:cubicBezTo>
                  <a:cubicBezTo>
                    <a:pt x="1679" y="52912"/>
                    <a:pt x="2286" y="53508"/>
                    <a:pt x="3048" y="54031"/>
                  </a:cubicBezTo>
                  <a:cubicBezTo>
                    <a:pt x="3060" y="54043"/>
                    <a:pt x="3096" y="54067"/>
                    <a:pt x="3108" y="54067"/>
                  </a:cubicBezTo>
                  <a:lnTo>
                    <a:pt x="112300" y="54067"/>
                  </a:lnTo>
                  <a:cubicBezTo>
                    <a:pt x="112395" y="53972"/>
                    <a:pt x="112479" y="53900"/>
                    <a:pt x="112574" y="53829"/>
                  </a:cubicBezTo>
                  <a:cubicBezTo>
                    <a:pt x="113265" y="53055"/>
                    <a:pt x="113860" y="52234"/>
                    <a:pt x="114324" y="51364"/>
                  </a:cubicBezTo>
                  <a:cubicBezTo>
                    <a:pt x="114789" y="50531"/>
                    <a:pt x="115134" y="49614"/>
                    <a:pt x="115372" y="48626"/>
                  </a:cubicBezTo>
                  <a:cubicBezTo>
                    <a:pt x="115789" y="46876"/>
                    <a:pt x="115753" y="44923"/>
                    <a:pt x="115265" y="43006"/>
                  </a:cubicBezTo>
                  <a:cubicBezTo>
                    <a:pt x="114812" y="41220"/>
                    <a:pt x="113955" y="39434"/>
                    <a:pt x="112765" y="37815"/>
                  </a:cubicBezTo>
                  <a:cubicBezTo>
                    <a:pt x="111574" y="36208"/>
                    <a:pt x="110098" y="34850"/>
                    <a:pt x="108407" y="33767"/>
                  </a:cubicBezTo>
                  <a:cubicBezTo>
                    <a:pt x="106585" y="32600"/>
                    <a:pt x="104430" y="31814"/>
                    <a:pt x="102180" y="31481"/>
                  </a:cubicBezTo>
                  <a:cubicBezTo>
                    <a:pt x="101477" y="31386"/>
                    <a:pt x="100763" y="31326"/>
                    <a:pt x="100061" y="31326"/>
                  </a:cubicBezTo>
                  <a:cubicBezTo>
                    <a:pt x="99608" y="31326"/>
                    <a:pt x="99132" y="31350"/>
                    <a:pt x="98656" y="31398"/>
                  </a:cubicBezTo>
                  <a:cubicBezTo>
                    <a:pt x="97572" y="31505"/>
                    <a:pt x="96453" y="31755"/>
                    <a:pt x="95346" y="32136"/>
                  </a:cubicBezTo>
                  <a:cubicBezTo>
                    <a:pt x="93679" y="32719"/>
                    <a:pt x="92060" y="33612"/>
                    <a:pt x="90393" y="34874"/>
                  </a:cubicBezTo>
                  <a:cubicBezTo>
                    <a:pt x="90536" y="34731"/>
                    <a:pt x="90643" y="34517"/>
                    <a:pt x="90798" y="34255"/>
                  </a:cubicBezTo>
                  <a:cubicBezTo>
                    <a:pt x="91321" y="33303"/>
                    <a:pt x="91690" y="32183"/>
                    <a:pt x="91869" y="30945"/>
                  </a:cubicBezTo>
                  <a:cubicBezTo>
                    <a:pt x="92048" y="29802"/>
                    <a:pt x="92048" y="28624"/>
                    <a:pt x="91881" y="27457"/>
                  </a:cubicBezTo>
                  <a:cubicBezTo>
                    <a:pt x="91738" y="26397"/>
                    <a:pt x="91440" y="25349"/>
                    <a:pt x="91000" y="24337"/>
                  </a:cubicBezTo>
                  <a:cubicBezTo>
                    <a:pt x="90190" y="22432"/>
                    <a:pt x="88881" y="20682"/>
                    <a:pt x="87130" y="19122"/>
                  </a:cubicBezTo>
                  <a:cubicBezTo>
                    <a:pt x="86333" y="18408"/>
                    <a:pt x="85440" y="17741"/>
                    <a:pt x="84451" y="17146"/>
                  </a:cubicBezTo>
                  <a:cubicBezTo>
                    <a:pt x="83523" y="16586"/>
                    <a:pt x="82535" y="16098"/>
                    <a:pt x="81523" y="15717"/>
                  </a:cubicBezTo>
                  <a:cubicBezTo>
                    <a:pt x="80511" y="15336"/>
                    <a:pt x="79487" y="15050"/>
                    <a:pt x="78439" y="14872"/>
                  </a:cubicBezTo>
                  <a:cubicBezTo>
                    <a:pt x="77724" y="14753"/>
                    <a:pt x="76998" y="14693"/>
                    <a:pt x="76260" y="14693"/>
                  </a:cubicBezTo>
                  <a:cubicBezTo>
                    <a:pt x="75998" y="14693"/>
                    <a:pt x="75748" y="14693"/>
                    <a:pt x="75498" y="14705"/>
                  </a:cubicBezTo>
                  <a:cubicBezTo>
                    <a:pt x="74498" y="14765"/>
                    <a:pt x="73486" y="14943"/>
                    <a:pt x="72462" y="15217"/>
                  </a:cubicBezTo>
                  <a:cubicBezTo>
                    <a:pt x="71474" y="15479"/>
                    <a:pt x="70509" y="15872"/>
                    <a:pt x="69569" y="16372"/>
                  </a:cubicBezTo>
                  <a:cubicBezTo>
                    <a:pt x="68235" y="17086"/>
                    <a:pt x="67068" y="18063"/>
                    <a:pt x="66235" y="19146"/>
                  </a:cubicBezTo>
                  <a:cubicBezTo>
                    <a:pt x="66342" y="18753"/>
                    <a:pt x="66402" y="18325"/>
                    <a:pt x="66437" y="17848"/>
                  </a:cubicBezTo>
                  <a:cubicBezTo>
                    <a:pt x="66521" y="16813"/>
                    <a:pt x="66449" y="15741"/>
                    <a:pt x="66235" y="14622"/>
                  </a:cubicBezTo>
                  <a:cubicBezTo>
                    <a:pt x="65854" y="12657"/>
                    <a:pt x="64949" y="10657"/>
                    <a:pt x="63580" y="8835"/>
                  </a:cubicBezTo>
                  <a:cubicBezTo>
                    <a:pt x="62306" y="7121"/>
                    <a:pt x="60675" y="5573"/>
                    <a:pt x="58734" y="4216"/>
                  </a:cubicBezTo>
                  <a:cubicBezTo>
                    <a:pt x="56924" y="2942"/>
                    <a:pt x="54912" y="1930"/>
                    <a:pt x="52805" y="1215"/>
                  </a:cubicBezTo>
                  <a:cubicBezTo>
                    <a:pt x="51828" y="882"/>
                    <a:pt x="50793" y="620"/>
                    <a:pt x="49685" y="418"/>
                  </a:cubicBezTo>
                  <a:cubicBezTo>
                    <a:pt x="48530" y="227"/>
                    <a:pt x="47352" y="96"/>
                    <a:pt x="46173" y="37"/>
                  </a:cubicBezTo>
                  <a:cubicBezTo>
                    <a:pt x="45649" y="25"/>
                    <a:pt x="45173" y="1"/>
                    <a:pt x="44708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8ABE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4810400" y="3189200"/>
              <a:ext cx="345900" cy="432525"/>
            </a:xfrm>
            <a:custGeom>
              <a:avLst/>
              <a:gdLst/>
              <a:ahLst/>
              <a:cxnLst/>
              <a:rect l="l" t="t" r="r" b="b"/>
              <a:pathLst>
                <a:path w="13836" h="17301" extrusionOk="0">
                  <a:moveTo>
                    <a:pt x="1358" y="13265"/>
                  </a:moveTo>
                  <a:cubicBezTo>
                    <a:pt x="1358" y="13312"/>
                    <a:pt x="1370" y="13348"/>
                    <a:pt x="1370" y="13395"/>
                  </a:cubicBezTo>
                  <a:cubicBezTo>
                    <a:pt x="1370" y="13336"/>
                    <a:pt x="1370" y="13288"/>
                    <a:pt x="1358" y="13265"/>
                  </a:cubicBezTo>
                  <a:close/>
                  <a:moveTo>
                    <a:pt x="10931" y="1"/>
                  </a:moveTo>
                  <a:cubicBezTo>
                    <a:pt x="10538" y="13"/>
                    <a:pt x="10145" y="49"/>
                    <a:pt x="9752" y="96"/>
                  </a:cubicBezTo>
                  <a:cubicBezTo>
                    <a:pt x="8681" y="191"/>
                    <a:pt x="7645" y="572"/>
                    <a:pt x="6668" y="1013"/>
                  </a:cubicBezTo>
                  <a:cubicBezTo>
                    <a:pt x="5704" y="1465"/>
                    <a:pt x="4811" y="2073"/>
                    <a:pt x="3978" y="2751"/>
                  </a:cubicBezTo>
                  <a:cubicBezTo>
                    <a:pt x="3239" y="3370"/>
                    <a:pt x="2585" y="4085"/>
                    <a:pt x="2049" y="4883"/>
                  </a:cubicBezTo>
                  <a:cubicBezTo>
                    <a:pt x="1632" y="5525"/>
                    <a:pt x="1299" y="6240"/>
                    <a:pt x="1001" y="6954"/>
                  </a:cubicBezTo>
                  <a:cubicBezTo>
                    <a:pt x="680" y="7752"/>
                    <a:pt x="453" y="8573"/>
                    <a:pt x="287" y="9419"/>
                  </a:cubicBezTo>
                  <a:cubicBezTo>
                    <a:pt x="144" y="10240"/>
                    <a:pt x="49" y="11074"/>
                    <a:pt x="25" y="11907"/>
                  </a:cubicBezTo>
                  <a:cubicBezTo>
                    <a:pt x="1" y="12729"/>
                    <a:pt x="96" y="13550"/>
                    <a:pt x="322" y="14336"/>
                  </a:cubicBezTo>
                  <a:cubicBezTo>
                    <a:pt x="477" y="14896"/>
                    <a:pt x="715" y="15420"/>
                    <a:pt x="1049" y="15908"/>
                  </a:cubicBezTo>
                  <a:cubicBezTo>
                    <a:pt x="1406" y="16432"/>
                    <a:pt x="1823" y="16860"/>
                    <a:pt x="2323" y="17217"/>
                  </a:cubicBezTo>
                  <a:cubicBezTo>
                    <a:pt x="2401" y="17274"/>
                    <a:pt x="2493" y="17301"/>
                    <a:pt x="2585" y="17301"/>
                  </a:cubicBezTo>
                  <a:cubicBezTo>
                    <a:pt x="2743" y="17301"/>
                    <a:pt x="2903" y="17222"/>
                    <a:pt x="3001" y="17086"/>
                  </a:cubicBezTo>
                  <a:cubicBezTo>
                    <a:pt x="3144" y="16860"/>
                    <a:pt x="3073" y="16586"/>
                    <a:pt x="2858" y="16420"/>
                  </a:cubicBezTo>
                  <a:cubicBezTo>
                    <a:pt x="2787" y="16360"/>
                    <a:pt x="2704" y="16301"/>
                    <a:pt x="2620" y="16241"/>
                  </a:cubicBezTo>
                  <a:cubicBezTo>
                    <a:pt x="2418" y="16062"/>
                    <a:pt x="2239" y="15848"/>
                    <a:pt x="2073" y="15634"/>
                  </a:cubicBezTo>
                  <a:cubicBezTo>
                    <a:pt x="1906" y="15360"/>
                    <a:pt x="1763" y="15098"/>
                    <a:pt x="1656" y="14800"/>
                  </a:cubicBezTo>
                  <a:cubicBezTo>
                    <a:pt x="1513" y="14336"/>
                    <a:pt x="1418" y="13872"/>
                    <a:pt x="1358" y="13395"/>
                  </a:cubicBezTo>
                  <a:cubicBezTo>
                    <a:pt x="1311" y="12622"/>
                    <a:pt x="1358" y="11848"/>
                    <a:pt x="1477" y="11074"/>
                  </a:cubicBezTo>
                  <a:cubicBezTo>
                    <a:pt x="1596" y="10514"/>
                    <a:pt x="1763" y="9978"/>
                    <a:pt x="1954" y="9443"/>
                  </a:cubicBezTo>
                  <a:cubicBezTo>
                    <a:pt x="2144" y="8883"/>
                    <a:pt x="2370" y="8347"/>
                    <a:pt x="2620" y="7835"/>
                  </a:cubicBezTo>
                  <a:cubicBezTo>
                    <a:pt x="2966" y="7157"/>
                    <a:pt x="3358" y="6526"/>
                    <a:pt x="3835" y="5942"/>
                  </a:cubicBezTo>
                  <a:cubicBezTo>
                    <a:pt x="4335" y="5371"/>
                    <a:pt x="4906" y="4883"/>
                    <a:pt x="5514" y="4442"/>
                  </a:cubicBezTo>
                  <a:cubicBezTo>
                    <a:pt x="6276" y="3942"/>
                    <a:pt x="7073" y="3525"/>
                    <a:pt x="7919" y="3216"/>
                  </a:cubicBezTo>
                  <a:cubicBezTo>
                    <a:pt x="8835" y="2906"/>
                    <a:pt x="9752" y="2680"/>
                    <a:pt x="10705" y="2573"/>
                  </a:cubicBezTo>
                  <a:cubicBezTo>
                    <a:pt x="11098" y="2561"/>
                    <a:pt x="11490" y="2561"/>
                    <a:pt x="11883" y="2561"/>
                  </a:cubicBezTo>
                  <a:lnTo>
                    <a:pt x="12479" y="2561"/>
                  </a:lnTo>
                  <a:cubicBezTo>
                    <a:pt x="12526" y="2573"/>
                    <a:pt x="12562" y="2573"/>
                    <a:pt x="12610" y="2597"/>
                  </a:cubicBezTo>
                  <a:cubicBezTo>
                    <a:pt x="12632" y="2598"/>
                    <a:pt x="12653" y="2598"/>
                    <a:pt x="12675" y="2598"/>
                  </a:cubicBezTo>
                  <a:cubicBezTo>
                    <a:pt x="12863" y="2598"/>
                    <a:pt x="13033" y="2552"/>
                    <a:pt x="13193" y="2477"/>
                  </a:cubicBezTo>
                  <a:cubicBezTo>
                    <a:pt x="13443" y="2335"/>
                    <a:pt x="13657" y="2096"/>
                    <a:pt x="13741" y="1823"/>
                  </a:cubicBezTo>
                  <a:cubicBezTo>
                    <a:pt x="13836" y="1537"/>
                    <a:pt x="13812" y="1204"/>
                    <a:pt x="13669" y="942"/>
                  </a:cubicBezTo>
                  <a:cubicBezTo>
                    <a:pt x="13550" y="703"/>
                    <a:pt x="13300" y="453"/>
                    <a:pt x="13026" y="394"/>
                  </a:cubicBezTo>
                  <a:cubicBezTo>
                    <a:pt x="12800" y="346"/>
                    <a:pt x="12610" y="239"/>
                    <a:pt x="12383" y="180"/>
                  </a:cubicBezTo>
                  <a:cubicBezTo>
                    <a:pt x="12086" y="108"/>
                    <a:pt x="11788" y="61"/>
                    <a:pt x="11490" y="37"/>
                  </a:cubicBezTo>
                  <a:cubicBezTo>
                    <a:pt x="11300" y="13"/>
                    <a:pt x="11121" y="1"/>
                    <a:pt x="10931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5203325" y="3207075"/>
              <a:ext cx="59550" cy="58075"/>
            </a:xfrm>
            <a:custGeom>
              <a:avLst/>
              <a:gdLst/>
              <a:ahLst/>
              <a:cxnLst/>
              <a:rect l="l" t="t" r="r" b="b"/>
              <a:pathLst>
                <a:path w="2382" h="2323" extrusionOk="0">
                  <a:moveTo>
                    <a:pt x="1250" y="0"/>
                  </a:moveTo>
                  <a:cubicBezTo>
                    <a:pt x="619" y="12"/>
                    <a:pt x="60" y="453"/>
                    <a:pt x="36" y="1096"/>
                  </a:cubicBezTo>
                  <a:cubicBezTo>
                    <a:pt x="0" y="1715"/>
                    <a:pt x="500" y="2322"/>
                    <a:pt x="1131" y="2322"/>
                  </a:cubicBezTo>
                  <a:cubicBezTo>
                    <a:pt x="1762" y="2322"/>
                    <a:pt x="2310" y="1893"/>
                    <a:pt x="2358" y="1227"/>
                  </a:cubicBezTo>
                  <a:cubicBezTo>
                    <a:pt x="2381" y="608"/>
                    <a:pt x="1893" y="0"/>
                    <a:pt x="1250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5314950" y="3515150"/>
              <a:ext cx="292600" cy="160775"/>
            </a:xfrm>
            <a:custGeom>
              <a:avLst/>
              <a:gdLst/>
              <a:ahLst/>
              <a:cxnLst/>
              <a:rect l="l" t="t" r="r" b="b"/>
              <a:pathLst>
                <a:path w="11704" h="6431" extrusionOk="0">
                  <a:moveTo>
                    <a:pt x="3691" y="0"/>
                  </a:moveTo>
                  <a:cubicBezTo>
                    <a:pt x="3655" y="36"/>
                    <a:pt x="3596" y="36"/>
                    <a:pt x="3548" y="36"/>
                  </a:cubicBezTo>
                  <a:cubicBezTo>
                    <a:pt x="3000" y="48"/>
                    <a:pt x="2441" y="107"/>
                    <a:pt x="1905" y="227"/>
                  </a:cubicBezTo>
                  <a:cubicBezTo>
                    <a:pt x="1357" y="346"/>
                    <a:pt x="833" y="536"/>
                    <a:pt x="345" y="774"/>
                  </a:cubicBezTo>
                  <a:lnTo>
                    <a:pt x="167" y="869"/>
                  </a:lnTo>
                  <a:cubicBezTo>
                    <a:pt x="36" y="941"/>
                    <a:pt x="0" y="1119"/>
                    <a:pt x="83" y="1239"/>
                  </a:cubicBezTo>
                  <a:cubicBezTo>
                    <a:pt x="136" y="1321"/>
                    <a:pt x="217" y="1356"/>
                    <a:pt x="302" y="1356"/>
                  </a:cubicBezTo>
                  <a:cubicBezTo>
                    <a:pt x="352" y="1356"/>
                    <a:pt x="404" y="1344"/>
                    <a:pt x="452" y="1322"/>
                  </a:cubicBezTo>
                  <a:lnTo>
                    <a:pt x="714" y="1191"/>
                  </a:lnTo>
                  <a:cubicBezTo>
                    <a:pt x="1179" y="989"/>
                    <a:pt x="1667" y="846"/>
                    <a:pt x="2179" y="762"/>
                  </a:cubicBezTo>
                  <a:cubicBezTo>
                    <a:pt x="2484" y="719"/>
                    <a:pt x="2794" y="693"/>
                    <a:pt x="3108" y="693"/>
                  </a:cubicBezTo>
                  <a:cubicBezTo>
                    <a:pt x="3308" y="693"/>
                    <a:pt x="3511" y="703"/>
                    <a:pt x="3715" y="727"/>
                  </a:cubicBezTo>
                  <a:cubicBezTo>
                    <a:pt x="4310" y="810"/>
                    <a:pt x="4882" y="953"/>
                    <a:pt x="5453" y="1167"/>
                  </a:cubicBezTo>
                  <a:cubicBezTo>
                    <a:pt x="5763" y="1286"/>
                    <a:pt x="6060" y="1429"/>
                    <a:pt x="6358" y="1596"/>
                  </a:cubicBezTo>
                  <a:cubicBezTo>
                    <a:pt x="6668" y="1762"/>
                    <a:pt x="6953" y="1965"/>
                    <a:pt x="7239" y="2155"/>
                  </a:cubicBezTo>
                  <a:cubicBezTo>
                    <a:pt x="7846" y="2608"/>
                    <a:pt x="8382" y="3155"/>
                    <a:pt x="8870" y="3739"/>
                  </a:cubicBezTo>
                  <a:cubicBezTo>
                    <a:pt x="9311" y="4275"/>
                    <a:pt x="9668" y="4834"/>
                    <a:pt x="9966" y="5465"/>
                  </a:cubicBezTo>
                  <a:cubicBezTo>
                    <a:pt x="10025" y="5608"/>
                    <a:pt x="10073" y="5763"/>
                    <a:pt x="10144" y="5894"/>
                  </a:cubicBezTo>
                  <a:cubicBezTo>
                    <a:pt x="10216" y="6084"/>
                    <a:pt x="10323" y="6251"/>
                    <a:pt x="10513" y="6346"/>
                  </a:cubicBezTo>
                  <a:cubicBezTo>
                    <a:pt x="10631" y="6401"/>
                    <a:pt x="10758" y="6430"/>
                    <a:pt x="10889" y="6430"/>
                  </a:cubicBezTo>
                  <a:cubicBezTo>
                    <a:pt x="10958" y="6430"/>
                    <a:pt x="11027" y="6422"/>
                    <a:pt x="11097" y="6406"/>
                  </a:cubicBezTo>
                  <a:cubicBezTo>
                    <a:pt x="11490" y="6287"/>
                    <a:pt x="11704" y="5846"/>
                    <a:pt x="11597" y="5453"/>
                  </a:cubicBezTo>
                  <a:cubicBezTo>
                    <a:pt x="11454" y="4870"/>
                    <a:pt x="11192" y="4322"/>
                    <a:pt x="10894" y="3798"/>
                  </a:cubicBezTo>
                  <a:cubicBezTo>
                    <a:pt x="10597" y="3275"/>
                    <a:pt x="10216" y="2810"/>
                    <a:pt x="9799" y="2382"/>
                  </a:cubicBezTo>
                  <a:cubicBezTo>
                    <a:pt x="9382" y="1965"/>
                    <a:pt x="8894" y="1608"/>
                    <a:pt x="8394" y="1298"/>
                  </a:cubicBezTo>
                  <a:cubicBezTo>
                    <a:pt x="8180" y="1167"/>
                    <a:pt x="7941" y="1024"/>
                    <a:pt x="7691" y="905"/>
                  </a:cubicBezTo>
                  <a:cubicBezTo>
                    <a:pt x="7418" y="774"/>
                    <a:pt x="7120" y="655"/>
                    <a:pt x="6822" y="548"/>
                  </a:cubicBezTo>
                  <a:cubicBezTo>
                    <a:pt x="5822" y="179"/>
                    <a:pt x="4763" y="0"/>
                    <a:pt x="3691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4549675" y="4443825"/>
              <a:ext cx="2232725" cy="21975"/>
            </a:xfrm>
            <a:custGeom>
              <a:avLst/>
              <a:gdLst/>
              <a:ahLst/>
              <a:cxnLst/>
              <a:rect l="l" t="t" r="r" b="b"/>
              <a:pathLst>
                <a:path w="89309" h="879" extrusionOk="0">
                  <a:moveTo>
                    <a:pt x="64508" y="1"/>
                  </a:moveTo>
                  <a:cubicBezTo>
                    <a:pt x="62925" y="13"/>
                    <a:pt x="61305" y="13"/>
                    <a:pt x="59686" y="13"/>
                  </a:cubicBezTo>
                  <a:cubicBezTo>
                    <a:pt x="54412" y="36"/>
                    <a:pt x="49125" y="60"/>
                    <a:pt x="43863" y="72"/>
                  </a:cubicBezTo>
                  <a:cubicBezTo>
                    <a:pt x="41315" y="96"/>
                    <a:pt x="38767" y="108"/>
                    <a:pt x="36207" y="108"/>
                  </a:cubicBezTo>
                  <a:cubicBezTo>
                    <a:pt x="33814" y="108"/>
                    <a:pt x="31409" y="108"/>
                    <a:pt x="29004" y="120"/>
                  </a:cubicBezTo>
                  <a:cubicBezTo>
                    <a:pt x="26813" y="120"/>
                    <a:pt x="24610" y="120"/>
                    <a:pt x="22431" y="132"/>
                  </a:cubicBezTo>
                  <a:cubicBezTo>
                    <a:pt x="20145" y="156"/>
                    <a:pt x="17859" y="167"/>
                    <a:pt x="15585" y="191"/>
                  </a:cubicBezTo>
                  <a:cubicBezTo>
                    <a:pt x="10668" y="251"/>
                    <a:pt x="5739" y="239"/>
                    <a:pt x="833" y="286"/>
                  </a:cubicBezTo>
                  <a:cubicBezTo>
                    <a:pt x="607" y="286"/>
                    <a:pt x="369" y="286"/>
                    <a:pt x="155" y="298"/>
                  </a:cubicBezTo>
                  <a:cubicBezTo>
                    <a:pt x="71" y="298"/>
                    <a:pt x="0" y="358"/>
                    <a:pt x="0" y="453"/>
                  </a:cubicBezTo>
                  <a:cubicBezTo>
                    <a:pt x="0" y="525"/>
                    <a:pt x="60" y="596"/>
                    <a:pt x="155" y="596"/>
                  </a:cubicBezTo>
                  <a:cubicBezTo>
                    <a:pt x="5013" y="656"/>
                    <a:pt x="9894" y="656"/>
                    <a:pt x="14776" y="691"/>
                  </a:cubicBezTo>
                  <a:cubicBezTo>
                    <a:pt x="17097" y="703"/>
                    <a:pt x="19431" y="727"/>
                    <a:pt x="21765" y="751"/>
                  </a:cubicBezTo>
                  <a:cubicBezTo>
                    <a:pt x="23979" y="763"/>
                    <a:pt x="26182" y="763"/>
                    <a:pt x="28385" y="763"/>
                  </a:cubicBezTo>
                  <a:cubicBezTo>
                    <a:pt x="30718" y="763"/>
                    <a:pt x="33052" y="775"/>
                    <a:pt x="35397" y="775"/>
                  </a:cubicBezTo>
                  <a:cubicBezTo>
                    <a:pt x="37981" y="775"/>
                    <a:pt x="40577" y="787"/>
                    <a:pt x="43160" y="810"/>
                  </a:cubicBezTo>
                  <a:cubicBezTo>
                    <a:pt x="48387" y="834"/>
                    <a:pt x="53626" y="846"/>
                    <a:pt x="58853" y="870"/>
                  </a:cubicBezTo>
                  <a:cubicBezTo>
                    <a:pt x="60252" y="876"/>
                    <a:pt x="61651" y="879"/>
                    <a:pt x="63047" y="879"/>
                  </a:cubicBezTo>
                  <a:cubicBezTo>
                    <a:pt x="64443" y="879"/>
                    <a:pt x="65836" y="876"/>
                    <a:pt x="67223" y="870"/>
                  </a:cubicBezTo>
                  <a:cubicBezTo>
                    <a:pt x="69604" y="870"/>
                    <a:pt x="72009" y="846"/>
                    <a:pt x="74390" y="834"/>
                  </a:cubicBezTo>
                  <a:cubicBezTo>
                    <a:pt x="76843" y="822"/>
                    <a:pt x="79284" y="787"/>
                    <a:pt x="81736" y="763"/>
                  </a:cubicBezTo>
                  <a:cubicBezTo>
                    <a:pt x="82915" y="751"/>
                    <a:pt x="84070" y="751"/>
                    <a:pt x="85249" y="727"/>
                  </a:cubicBezTo>
                  <a:cubicBezTo>
                    <a:pt x="86297" y="715"/>
                    <a:pt x="87332" y="703"/>
                    <a:pt x="88356" y="691"/>
                  </a:cubicBezTo>
                  <a:lnTo>
                    <a:pt x="89059" y="691"/>
                  </a:lnTo>
                  <a:cubicBezTo>
                    <a:pt x="89190" y="691"/>
                    <a:pt x="89309" y="572"/>
                    <a:pt x="89309" y="429"/>
                  </a:cubicBezTo>
                  <a:cubicBezTo>
                    <a:pt x="89309" y="298"/>
                    <a:pt x="89190" y="179"/>
                    <a:pt x="89059" y="179"/>
                  </a:cubicBezTo>
                  <a:cubicBezTo>
                    <a:pt x="88023" y="179"/>
                    <a:pt x="86975" y="167"/>
                    <a:pt x="85939" y="156"/>
                  </a:cubicBezTo>
                  <a:cubicBezTo>
                    <a:pt x="84761" y="132"/>
                    <a:pt x="83582" y="132"/>
                    <a:pt x="82403" y="120"/>
                  </a:cubicBezTo>
                  <a:cubicBezTo>
                    <a:pt x="79951" y="108"/>
                    <a:pt x="77486" y="60"/>
                    <a:pt x="75021" y="48"/>
                  </a:cubicBezTo>
                  <a:cubicBezTo>
                    <a:pt x="72700" y="25"/>
                    <a:pt x="70366" y="13"/>
                    <a:pt x="68032" y="1"/>
                  </a:cubicBezTo>
                  <a:close/>
                </a:path>
              </a:pathLst>
            </a:custGeom>
            <a:solidFill>
              <a:srgbClr val="B8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4789275" y="4063125"/>
              <a:ext cx="102125" cy="49150"/>
            </a:xfrm>
            <a:custGeom>
              <a:avLst/>
              <a:gdLst/>
              <a:ahLst/>
              <a:cxnLst/>
              <a:rect l="l" t="t" r="r" b="b"/>
              <a:pathLst>
                <a:path w="4085" h="1966" extrusionOk="0">
                  <a:moveTo>
                    <a:pt x="2037" y="1"/>
                  </a:moveTo>
                  <a:cubicBezTo>
                    <a:pt x="905" y="1"/>
                    <a:pt x="1" y="453"/>
                    <a:pt x="1" y="989"/>
                  </a:cubicBezTo>
                  <a:cubicBezTo>
                    <a:pt x="1" y="1537"/>
                    <a:pt x="905" y="1965"/>
                    <a:pt x="2037" y="1965"/>
                  </a:cubicBezTo>
                  <a:cubicBezTo>
                    <a:pt x="3156" y="1965"/>
                    <a:pt x="4073" y="1525"/>
                    <a:pt x="4084" y="989"/>
                  </a:cubicBezTo>
                  <a:cubicBezTo>
                    <a:pt x="4084" y="441"/>
                    <a:pt x="3168" y="1"/>
                    <a:pt x="2037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5521225" y="4057175"/>
              <a:ext cx="110150" cy="53000"/>
            </a:xfrm>
            <a:custGeom>
              <a:avLst/>
              <a:gdLst/>
              <a:ahLst/>
              <a:cxnLst/>
              <a:rect l="l" t="t" r="r" b="b"/>
              <a:pathLst>
                <a:path w="4406" h="2120" extrusionOk="0">
                  <a:moveTo>
                    <a:pt x="2203" y="1"/>
                  </a:moveTo>
                  <a:cubicBezTo>
                    <a:pt x="976" y="1"/>
                    <a:pt x="0" y="477"/>
                    <a:pt x="0" y="1060"/>
                  </a:cubicBezTo>
                  <a:cubicBezTo>
                    <a:pt x="0" y="1644"/>
                    <a:pt x="1000" y="2120"/>
                    <a:pt x="2203" y="2120"/>
                  </a:cubicBezTo>
                  <a:cubicBezTo>
                    <a:pt x="3405" y="2120"/>
                    <a:pt x="4393" y="1644"/>
                    <a:pt x="4405" y="1060"/>
                  </a:cubicBezTo>
                  <a:cubicBezTo>
                    <a:pt x="4405" y="477"/>
                    <a:pt x="3417" y="1"/>
                    <a:pt x="2203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16"/>
          <p:cNvGrpSpPr/>
          <p:nvPr/>
        </p:nvGrpSpPr>
        <p:grpSpPr>
          <a:xfrm flipH="1">
            <a:off x="7622965" y="4099155"/>
            <a:ext cx="2266280" cy="1068893"/>
            <a:chOff x="3992750" y="3100500"/>
            <a:chExt cx="2894725" cy="1365300"/>
          </a:xfrm>
        </p:grpSpPr>
        <p:sp>
          <p:nvSpPr>
            <p:cNvPr id="158" name="Google Shape;158;p16"/>
            <p:cNvSpPr/>
            <p:nvPr/>
          </p:nvSpPr>
          <p:spPr>
            <a:xfrm>
              <a:off x="3992750" y="3100500"/>
              <a:ext cx="2894725" cy="1351700"/>
            </a:xfrm>
            <a:custGeom>
              <a:avLst/>
              <a:gdLst/>
              <a:ahLst/>
              <a:cxnLst/>
              <a:rect l="l" t="t" r="r" b="b"/>
              <a:pathLst>
                <a:path w="115789" h="54068" extrusionOk="0">
                  <a:moveTo>
                    <a:pt x="44708" y="1"/>
                  </a:moveTo>
                  <a:cubicBezTo>
                    <a:pt x="42863" y="1"/>
                    <a:pt x="40994" y="191"/>
                    <a:pt x="39172" y="549"/>
                  </a:cubicBezTo>
                  <a:cubicBezTo>
                    <a:pt x="36898" y="989"/>
                    <a:pt x="34660" y="1715"/>
                    <a:pt x="32576" y="2716"/>
                  </a:cubicBezTo>
                  <a:cubicBezTo>
                    <a:pt x="30480" y="3728"/>
                    <a:pt x="28540" y="5013"/>
                    <a:pt x="26849" y="6549"/>
                  </a:cubicBezTo>
                  <a:cubicBezTo>
                    <a:pt x="26004" y="7311"/>
                    <a:pt x="25194" y="8181"/>
                    <a:pt x="24468" y="9085"/>
                  </a:cubicBezTo>
                  <a:cubicBezTo>
                    <a:pt x="23527" y="10240"/>
                    <a:pt x="22825" y="11336"/>
                    <a:pt x="22289" y="12407"/>
                  </a:cubicBezTo>
                  <a:cubicBezTo>
                    <a:pt x="21979" y="13038"/>
                    <a:pt x="21694" y="13729"/>
                    <a:pt x="21491" y="14431"/>
                  </a:cubicBezTo>
                  <a:cubicBezTo>
                    <a:pt x="21313" y="15039"/>
                    <a:pt x="21182" y="15693"/>
                    <a:pt x="21086" y="16455"/>
                  </a:cubicBezTo>
                  <a:cubicBezTo>
                    <a:pt x="20955" y="17705"/>
                    <a:pt x="21039" y="19063"/>
                    <a:pt x="21348" y="20468"/>
                  </a:cubicBezTo>
                  <a:cubicBezTo>
                    <a:pt x="21610" y="21587"/>
                    <a:pt x="22027" y="22718"/>
                    <a:pt x="22622" y="23956"/>
                  </a:cubicBezTo>
                  <a:cubicBezTo>
                    <a:pt x="21967" y="23504"/>
                    <a:pt x="21217" y="23135"/>
                    <a:pt x="20420" y="22873"/>
                  </a:cubicBezTo>
                  <a:cubicBezTo>
                    <a:pt x="19384" y="22516"/>
                    <a:pt x="18288" y="22337"/>
                    <a:pt x="17157" y="22313"/>
                  </a:cubicBezTo>
                  <a:lnTo>
                    <a:pt x="17003" y="22313"/>
                  </a:lnTo>
                  <a:cubicBezTo>
                    <a:pt x="14955" y="22313"/>
                    <a:pt x="12823" y="22837"/>
                    <a:pt x="10871" y="23801"/>
                  </a:cubicBezTo>
                  <a:cubicBezTo>
                    <a:pt x="8823" y="24825"/>
                    <a:pt x="7180" y="26278"/>
                    <a:pt x="6144" y="27957"/>
                  </a:cubicBezTo>
                  <a:cubicBezTo>
                    <a:pt x="5120" y="29612"/>
                    <a:pt x="4572" y="31588"/>
                    <a:pt x="4537" y="33684"/>
                  </a:cubicBezTo>
                  <a:cubicBezTo>
                    <a:pt x="4501" y="35577"/>
                    <a:pt x="4918" y="37434"/>
                    <a:pt x="5727" y="39077"/>
                  </a:cubicBezTo>
                  <a:cubicBezTo>
                    <a:pt x="6323" y="40280"/>
                    <a:pt x="7156" y="41363"/>
                    <a:pt x="8144" y="42220"/>
                  </a:cubicBezTo>
                  <a:cubicBezTo>
                    <a:pt x="7882" y="42161"/>
                    <a:pt x="7609" y="42125"/>
                    <a:pt x="7251" y="42125"/>
                  </a:cubicBezTo>
                  <a:cubicBezTo>
                    <a:pt x="7061" y="42125"/>
                    <a:pt x="6906" y="42125"/>
                    <a:pt x="6727" y="42137"/>
                  </a:cubicBezTo>
                  <a:cubicBezTo>
                    <a:pt x="5870" y="42197"/>
                    <a:pt x="5001" y="42423"/>
                    <a:pt x="4203" y="42816"/>
                  </a:cubicBezTo>
                  <a:cubicBezTo>
                    <a:pt x="2691" y="43530"/>
                    <a:pt x="1453" y="44780"/>
                    <a:pt x="739" y="46328"/>
                  </a:cubicBezTo>
                  <a:cubicBezTo>
                    <a:pt x="143" y="47590"/>
                    <a:pt x="0" y="49007"/>
                    <a:pt x="310" y="50293"/>
                  </a:cubicBezTo>
                  <a:cubicBezTo>
                    <a:pt x="477" y="50995"/>
                    <a:pt x="786" y="51650"/>
                    <a:pt x="1239" y="52281"/>
                  </a:cubicBezTo>
                  <a:cubicBezTo>
                    <a:pt x="1679" y="52912"/>
                    <a:pt x="2286" y="53508"/>
                    <a:pt x="3048" y="54031"/>
                  </a:cubicBezTo>
                  <a:cubicBezTo>
                    <a:pt x="3060" y="54043"/>
                    <a:pt x="3096" y="54067"/>
                    <a:pt x="3108" y="54067"/>
                  </a:cubicBezTo>
                  <a:lnTo>
                    <a:pt x="112300" y="54067"/>
                  </a:lnTo>
                  <a:cubicBezTo>
                    <a:pt x="112395" y="53972"/>
                    <a:pt x="112479" y="53900"/>
                    <a:pt x="112574" y="53829"/>
                  </a:cubicBezTo>
                  <a:cubicBezTo>
                    <a:pt x="113265" y="53055"/>
                    <a:pt x="113860" y="52234"/>
                    <a:pt x="114324" y="51364"/>
                  </a:cubicBezTo>
                  <a:cubicBezTo>
                    <a:pt x="114789" y="50531"/>
                    <a:pt x="115134" y="49614"/>
                    <a:pt x="115372" y="48626"/>
                  </a:cubicBezTo>
                  <a:cubicBezTo>
                    <a:pt x="115789" y="46876"/>
                    <a:pt x="115753" y="44923"/>
                    <a:pt x="115265" y="43006"/>
                  </a:cubicBezTo>
                  <a:cubicBezTo>
                    <a:pt x="114812" y="41220"/>
                    <a:pt x="113955" y="39434"/>
                    <a:pt x="112765" y="37815"/>
                  </a:cubicBezTo>
                  <a:cubicBezTo>
                    <a:pt x="111574" y="36208"/>
                    <a:pt x="110098" y="34850"/>
                    <a:pt x="108407" y="33767"/>
                  </a:cubicBezTo>
                  <a:cubicBezTo>
                    <a:pt x="106585" y="32600"/>
                    <a:pt x="104430" y="31814"/>
                    <a:pt x="102180" y="31481"/>
                  </a:cubicBezTo>
                  <a:cubicBezTo>
                    <a:pt x="101477" y="31386"/>
                    <a:pt x="100763" y="31326"/>
                    <a:pt x="100061" y="31326"/>
                  </a:cubicBezTo>
                  <a:cubicBezTo>
                    <a:pt x="99608" y="31326"/>
                    <a:pt x="99132" y="31350"/>
                    <a:pt x="98656" y="31398"/>
                  </a:cubicBezTo>
                  <a:cubicBezTo>
                    <a:pt x="97572" y="31505"/>
                    <a:pt x="96453" y="31755"/>
                    <a:pt x="95346" y="32136"/>
                  </a:cubicBezTo>
                  <a:cubicBezTo>
                    <a:pt x="93679" y="32719"/>
                    <a:pt x="92060" y="33612"/>
                    <a:pt x="90393" y="34874"/>
                  </a:cubicBezTo>
                  <a:cubicBezTo>
                    <a:pt x="90536" y="34731"/>
                    <a:pt x="90643" y="34517"/>
                    <a:pt x="90798" y="34255"/>
                  </a:cubicBezTo>
                  <a:cubicBezTo>
                    <a:pt x="91321" y="33303"/>
                    <a:pt x="91690" y="32183"/>
                    <a:pt x="91869" y="30945"/>
                  </a:cubicBezTo>
                  <a:cubicBezTo>
                    <a:pt x="92048" y="29802"/>
                    <a:pt x="92048" y="28624"/>
                    <a:pt x="91881" y="27457"/>
                  </a:cubicBezTo>
                  <a:cubicBezTo>
                    <a:pt x="91738" y="26397"/>
                    <a:pt x="91440" y="25349"/>
                    <a:pt x="91000" y="24337"/>
                  </a:cubicBezTo>
                  <a:cubicBezTo>
                    <a:pt x="90190" y="22432"/>
                    <a:pt x="88881" y="20682"/>
                    <a:pt x="87130" y="19122"/>
                  </a:cubicBezTo>
                  <a:cubicBezTo>
                    <a:pt x="86333" y="18408"/>
                    <a:pt x="85440" y="17741"/>
                    <a:pt x="84451" y="17146"/>
                  </a:cubicBezTo>
                  <a:cubicBezTo>
                    <a:pt x="83523" y="16586"/>
                    <a:pt x="82535" y="16098"/>
                    <a:pt x="81523" y="15717"/>
                  </a:cubicBezTo>
                  <a:cubicBezTo>
                    <a:pt x="80511" y="15336"/>
                    <a:pt x="79487" y="15050"/>
                    <a:pt x="78439" y="14872"/>
                  </a:cubicBezTo>
                  <a:cubicBezTo>
                    <a:pt x="77724" y="14753"/>
                    <a:pt x="76998" y="14693"/>
                    <a:pt x="76260" y="14693"/>
                  </a:cubicBezTo>
                  <a:cubicBezTo>
                    <a:pt x="75998" y="14693"/>
                    <a:pt x="75748" y="14693"/>
                    <a:pt x="75498" y="14705"/>
                  </a:cubicBezTo>
                  <a:cubicBezTo>
                    <a:pt x="74498" y="14765"/>
                    <a:pt x="73486" y="14943"/>
                    <a:pt x="72462" y="15217"/>
                  </a:cubicBezTo>
                  <a:cubicBezTo>
                    <a:pt x="71474" y="15479"/>
                    <a:pt x="70509" y="15872"/>
                    <a:pt x="69569" y="16372"/>
                  </a:cubicBezTo>
                  <a:cubicBezTo>
                    <a:pt x="68235" y="17086"/>
                    <a:pt x="67068" y="18063"/>
                    <a:pt x="66235" y="19146"/>
                  </a:cubicBezTo>
                  <a:cubicBezTo>
                    <a:pt x="66342" y="18753"/>
                    <a:pt x="66402" y="18325"/>
                    <a:pt x="66437" y="17848"/>
                  </a:cubicBezTo>
                  <a:cubicBezTo>
                    <a:pt x="66521" y="16813"/>
                    <a:pt x="66449" y="15741"/>
                    <a:pt x="66235" y="14622"/>
                  </a:cubicBezTo>
                  <a:cubicBezTo>
                    <a:pt x="65854" y="12657"/>
                    <a:pt x="64949" y="10657"/>
                    <a:pt x="63580" y="8835"/>
                  </a:cubicBezTo>
                  <a:cubicBezTo>
                    <a:pt x="62306" y="7121"/>
                    <a:pt x="60675" y="5573"/>
                    <a:pt x="58734" y="4216"/>
                  </a:cubicBezTo>
                  <a:cubicBezTo>
                    <a:pt x="56924" y="2942"/>
                    <a:pt x="54912" y="1930"/>
                    <a:pt x="52805" y="1215"/>
                  </a:cubicBezTo>
                  <a:cubicBezTo>
                    <a:pt x="51828" y="882"/>
                    <a:pt x="50793" y="620"/>
                    <a:pt x="49685" y="418"/>
                  </a:cubicBezTo>
                  <a:cubicBezTo>
                    <a:pt x="48530" y="227"/>
                    <a:pt x="47352" y="96"/>
                    <a:pt x="46173" y="37"/>
                  </a:cubicBezTo>
                  <a:cubicBezTo>
                    <a:pt x="45649" y="25"/>
                    <a:pt x="45173" y="1"/>
                    <a:pt x="44708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8ABE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4810400" y="3189200"/>
              <a:ext cx="345900" cy="432525"/>
            </a:xfrm>
            <a:custGeom>
              <a:avLst/>
              <a:gdLst/>
              <a:ahLst/>
              <a:cxnLst/>
              <a:rect l="l" t="t" r="r" b="b"/>
              <a:pathLst>
                <a:path w="13836" h="17301" extrusionOk="0">
                  <a:moveTo>
                    <a:pt x="1358" y="13265"/>
                  </a:moveTo>
                  <a:cubicBezTo>
                    <a:pt x="1358" y="13312"/>
                    <a:pt x="1370" y="13348"/>
                    <a:pt x="1370" y="13395"/>
                  </a:cubicBezTo>
                  <a:cubicBezTo>
                    <a:pt x="1370" y="13336"/>
                    <a:pt x="1370" y="13288"/>
                    <a:pt x="1358" y="13265"/>
                  </a:cubicBezTo>
                  <a:close/>
                  <a:moveTo>
                    <a:pt x="10931" y="1"/>
                  </a:moveTo>
                  <a:cubicBezTo>
                    <a:pt x="10538" y="13"/>
                    <a:pt x="10145" y="49"/>
                    <a:pt x="9752" y="96"/>
                  </a:cubicBezTo>
                  <a:cubicBezTo>
                    <a:pt x="8681" y="191"/>
                    <a:pt x="7645" y="572"/>
                    <a:pt x="6668" y="1013"/>
                  </a:cubicBezTo>
                  <a:cubicBezTo>
                    <a:pt x="5704" y="1465"/>
                    <a:pt x="4811" y="2073"/>
                    <a:pt x="3978" y="2751"/>
                  </a:cubicBezTo>
                  <a:cubicBezTo>
                    <a:pt x="3239" y="3370"/>
                    <a:pt x="2585" y="4085"/>
                    <a:pt x="2049" y="4883"/>
                  </a:cubicBezTo>
                  <a:cubicBezTo>
                    <a:pt x="1632" y="5525"/>
                    <a:pt x="1299" y="6240"/>
                    <a:pt x="1001" y="6954"/>
                  </a:cubicBezTo>
                  <a:cubicBezTo>
                    <a:pt x="680" y="7752"/>
                    <a:pt x="453" y="8573"/>
                    <a:pt x="287" y="9419"/>
                  </a:cubicBezTo>
                  <a:cubicBezTo>
                    <a:pt x="144" y="10240"/>
                    <a:pt x="49" y="11074"/>
                    <a:pt x="25" y="11907"/>
                  </a:cubicBezTo>
                  <a:cubicBezTo>
                    <a:pt x="1" y="12729"/>
                    <a:pt x="96" y="13550"/>
                    <a:pt x="322" y="14336"/>
                  </a:cubicBezTo>
                  <a:cubicBezTo>
                    <a:pt x="477" y="14896"/>
                    <a:pt x="715" y="15420"/>
                    <a:pt x="1049" y="15908"/>
                  </a:cubicBezTo>
                  <a:cubicBezTo>
                    <a:pt x="1406" y="16432"/>
                    <a:pt x="1823" y="16860"/>
                    <a:pt x="2323" y="17217"/>
                  </a:cubicBezTo>
                  <a:cubicBezTo>
                    <a:pt x="2401" y="17274"/>
                    <a:pt x="2493" y="17301"/>
                    <a:pt x="2585" y="17301"/>
                  </a:cubicBezTo>
                  <a:cubicBezTo>
                    <a:pt x="2743" y="17301"/>
                    <a:pt x="2903" y="17222"/>
                    <a:pt x="3001" y="17086"/>
                  </a:cubicBezTo>
                  <a:cubicBezTo>
                    <a:pt x="3144" y="16860"/>
                    <a:pt x="3073" y="16586"/>
                    <a:pt x="2858" y="16420"/>
                  </a:cubicBezTo>
                  <a:cubicBezTo>
                    <a:pt x="2787" y="16360"/>
                    <a:pt x="2704" y="16301"/>
                    <a:pt x="2620" y="16241"/>
                  </a:cubicBezTo>
                  <a:cubicBezTo>
                    <a:pt x="2418" y="16062"/>
                    <a:pt x="2239" y="15848"/>
                    <a:pt x="2073" y="15634"/>
                  </a:cubicBezTo>
                  <a:cubicBezTo>
                    <a:pt x="1906" y="15360"/>
                    <a:pt x="1763" y="15098"/>
                    <a:pt x="1656" y="14800"/>
                  </a:cubicBezTo>
                  <a:cubicBezTo>
                    <a:pt x="1513" y="14336"/>
                    <a:pt x="1418" y="13872"/>
                    <a:pt x="1358" y="13395"/>
                  </a:cubicBezTo>
                  <a:cubicBezTo>
                    <a:pt x="1311" y="12622"/>
                    <a:pt x="1358" y="11848"/>
                    <a:pt x="1477" y="11074"/>
                  </a:cubicBezTo>
                  <a:cubicBezTo>
                    <a:pt x="1596" y="10514"/>
                    <a:pt x="1763" y="9978"/>
                    <a:pt x="1954" y="9443"/>
                  </a:cubicBezTo>
                  <a:cubicBezTo>
                    <a:pt x="2144" y="8883"/>
                    <a:pt x="2370" y="8347"/>
                    <a:pt x="2620" y="7835"/>
                  </a:cubicBezTo>
                  <a:cubicBezTo>
                    <a:pt x="2966" y="7157"/>
                    <a:pt x="3358" y="6526"/>
                    <a:pt x="3835" y="5942"/>
                  </a:cubicBezTo>
                  <a:cubicBezTo>
                    <a:pt x="4335" y="5371"/>
                    <a:pt x="4906" y="4883"/>
                    <a:pt x="5514" y="4442"/>
                  </a:cubicBezTo>
                  <a:cubicBezTo>
                    <a:pt x="6276" y="3942"/>
                    <a:pt x="7073" y="3525"/>
                    <a:pt x="7919" y="3216"/>
                  </a:cubicBezTo>
                  <a:cubicBezTo>
                    <a:pt x="8835" y="2906"/>
                    <a:pt x="9752" y="2680"/>
                    <a:pt x="10705" y="2573"/>
                  </a:cubicBezTo>
                  <a:cubicBezTo>
                    <a:pt x="11098" y="2561"/>
                    <a:pt x="11490" y="2561"/>
                    <a:pt x="11883" y="2561"/>
                  </a:cubicBezTo>
                  <a:lnTo>
                    <a:pt x="12479" y="2561"/>
                  </a:lnTo>
                  <a:cubicBezTo>
                    <a:pt x="12526" y="2573"/>
                    <a:pt x="12562" y="2573"/>
                    <a:pt x="12610" y="2597"/>
                  </a:cubicBezTo>
                  <a:cubicBezTo>
                    <a:pt x="12632" y="2598"/>
                    <a:pt x="12653" y="2598"/>
                    <a:pt x="12675" y="2598"/>
                  </a:cubicBezTo>
                  <a:cubicBezTo>
                    <a:pt x="12863" y="2598"/>
                    <a:pt x="13033" y="2552"/>
                    <a:pt x="13193" y="2477"/>
                  </a:cubicBezTo>
                  <a:cubicBezTo>
                    <a:pt x="13443" y="2335"/>
                    <a:pt x="13657" y="2096"/>
                    <a:pt x="13741" y="1823"/>
                  </a:cubicBezTo>
                  <a:cubicBezTo>
                    <a:pt x="13836" y="1537"/>
                    <a:pt x="13812" y="1204"/>
                    <a:pt x="13669" y="942"/>
                  </a:cubicBezTo>
                  <a:cubicBezTo>
                    <a:pt x="13550" y="703"/>
                    <a:pt x="13300" y="453"/>
                    <a:pt x="13026" y="394"/>
                  </a:cubicBezTo>
                  <a:cubicBezTo>
                    <a:pt x="12800" y="346"/>
                    <a:pt x="12610" y="239"/>
                    <a:pt x="12383" y="180"/>
                  </a:cubicBezTo>
                  <a:cubicBezTo>
                    <a:pt x="12086" y="108"/>
                    <a:pt x="11788" y="61"/>
                    <a:pt x="11490" y="37"/>
                  </a:cubicBezTo>
                  <a:cubicBezTo>
                    <a:pt x="11300" y="13"/>
                    <a:pt x="11121" y="1"/>
                    <a:pt x="10931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5203325" y="3207075"/>
              <a:ext cx="59550" cy="58075"/>
            </a:xfrm>
            <a:custGeom>
              <a:avLst/>
              <a:gdLst/>
              <a:ahLst/>
              <a:cxnLst/>
              <a:rect l="l" t="t" r="r" b="b"/>
              <a:pathLst>
                <a:path w="2382" h="2323" extrusionOk="0">
                  <a:moveTo>
                    <a:pt x="1250" y="0"/>
                  </a:moveTo>
                  <a:cubicBezTo>
                    <a:pt x="619" y="12"/>
                    <a:pt x="60" y="453"/>
                    <a:pt x="36" y="1096"/>
                  </a:cubicBezTo>
                  <a:cubicBezTo>
                    <a:pt x="0" y="1715"/>
                    <a:pt x="500" y="2322"/>
                    <a:pt x="1131" y="2322"/>
                  </a:cubicBezTo>
                  <a:cubicBezTo>
                    <a:pt x="1762" y="2322"/>
                    <a:pt x="2310" y="1893"/>
                    <a:pt x="2358" y="1227"/>
                  </a:cubicBezTo>
                  <a:cubicBezTo>
                    <a:pt x="2381" y="608"/>
                    <a:pt x="1893" y="0"/>
                    <a:pt x="1250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5314950" y="3515150"/>
              <a:ext cx="292600" cy="160775"/>
            </a:xfrm>
            <a:custGeom>
              <a:avLst/>
              <a:gdLst/>
              <a:ahLst/>
              <a:cxnLst/>
              <a:rect l="l" t="t" r="r" b="b"/>
              <a:pathLst>
                <a:path w="11704" h="6431" extrusionOk="0">
                  <a:moveTo>
                    <a:pt x="3691" y="0"/>
                  </a:moveTo>
                  <a:cubicBezTo>
                    <a:pt x="3655" y="36"/>
                    <a:pt x="3596" y="36"/>
                    <a:pt x="3548" y="36"/>
                  </a:cubicBezTo>
                  <a:cubicBezTo>
                    <a:pt x="3000" y="48"/>
                    <a:pt x="2441" y="107"/>
                    <a:pt x="1905" y="227"/>
                  </a:cubicBezTo>
                  <a:cubicBezTo>
                    <a:pt x="1357" y="346"/>
                    <a:pt x="833" y="536"/>
                    <a:pt x="345" y="774"/>
                  </a:cubicBezTo>
                  <a:lnTo>
                    <a:pt x="167" y="869"/>
                  </a:lnTo>
                  <a:cubicBezTo>
                    <a:pt x="36" y="941"/>
                    <a:pt x="0" y="1119"/>
                    <a:pt x="83" y="1239"/>
                  </a:cubicBezTo>
                  <a:cubicBezTo>
                    <a:pt x="136" y="1321"/>
                    <a:pt x="217" y="1356"/>
                    <a:pt x="302" y="1356"/>
                  </a:cubicBezTo>
                  <a:cubicBezTo>
                    <a:pt x="352" y="1356"/>
                    <a:pt x="404" y="1344"/>
                    <a:pt x="452" y="1322"/>
                  </a:cubicBezTo>
                  <a:lnTo>
                    <a:pt x="714" y="1191"/>
                  </a:lnTo>
                  <a:cubicBezTo>
                    <a:pt x="1179" y="989"/>
                    <a:pt x="1667" y="846"/>
                    <a:pt x="2179" y="762"/>
                  </a:cubicBezTo>
                  <a:cubicBezTo>
                    <a:pt x="2484" y="719"/>
                    <a:pt x="2794" y="693"/>
                    <a:pt x="3108" y="693"/>
                  </a:cubicBezTo>
                  <a:cubicBezTo>
                    <a:pt x="3308" y="693"/>
                    <a:pt x="3511" y="703"/>
                    <a:pt x="3715" y="727"/>
                  </a:cubicBezTo>
                  <a:cubicBezTo>
                    <a:pt x="4310" y="810"/>
                    <a:pt x="4882" y="953"/>
                    <a:pt x="5453" y="1167"/>
                  </a:cubicBezTo>
                  <a:cubicBezTo>
                    <a:pt x="5763" y="1286"/>
                    <a:pt x="6060" y="1429"/>
                    <a:pt x="6358" y="1596"/>
                  </a:cubicBezTo>
                  <a:cubicBezTo>
                    <a:pt x="6668" y="1762"/>
                    <a:pt x="6953" y="1965"/>
                    <a:pt x="7239" y="2155"/>
                  </a:cubicBezTo>
                  <a:cubicBezTo>
                    <a:pt x="7846" y="2608"/>
                    <a:pt x="8382" y="3155"/>
                    <a:pt x="8870" y="3739"/>
                  </a:cubicBezTo>
                  <a:cubicBezTo>
                    <a:pt x="9311" y="4275"/>
                    <a:pt x="9668" y="4834"/>
                    <a:pt x="9966" y="5465"/>
                  </a:cubicBezTo>
                  <a:cubicBezTo>
                    <a:pt x="10025" y="5608"/>
                    <a:pt x="10073" y="5763"/>
                    <a:pt x="10144" y="5894"/>
                  </a:cubicBezTo>
                  <a:cubicBezTo>
                    <a:pt x="10216" y="6084"/>
                    <a:pt x="10323" y="6251"/>
                    <a:pt x="10513" y="6346"/>
                  </a:cubicBezTo>
                  <a:cubicBezTo>
                    <a:pt x="10631" y="6401"/>
                    <a:pt x="10758" y="6430"/>
                    <a:pt x="10889" y="6430"/>
                  </a:cubicBezTo>
                  <a:cubicBezTo>
                    <a:pt x="10958" y="6430"/>
                    <a:pt x="11027" y="6422"/>
                    <a:pt x="11097" y="6406"/>
                  </a:cubicBezTo>
                  <a:cubicBezTo>
                    <a:pt x="11490" y="6287"/>
                    <a:pt x="11704" y="5846"/>
                    <a:pt x="11597" y="5453"/>
                  </a:cubicBezTo>
                  <a:cubicBezTo>
                    <a:pt x="11454" y="4870"/>
                    <a:pt x="11192" y="4322"/>
                    <a:pt x="10894" y="3798"/>
                  </a:cubicBezTo>
                  <a:cubicBezTo>
                    <a:pt x="10597" y="3275"/>
                    <a:pt x="10216" y="2810"/>
                    <a:pt x="9799" y="2382"/>
                  </a:cubicBezTo>
                  <a:cubicBezTo>
                    <a:pt x="9382" y="1965"/>
                    <a:pt x="8894" y="1608"/>
                    <a:pt x="8394" y="1298"/>
                  </a:cubicBezTo>
                  <a:cubicBezTo>
                    <a:pt x="8180" y="1167"/>
                    <a:pt x="7941" y="1024"/>
                    <a:pt x="7691" y="905"/>
                  </a:cubicBezTo>
                  <a:cubicBezTo>
                    <a:pt x="7418" y="774"/>
                    <a:pt x="7120" y="655"/>
                    <a:pt x="6822" y="548"/>
                  </a:cubicBezTo>
                  <a:cubicBezTo>
                    <a:pt x="5822" y="179"/>
                    <a:pt x="4763" y="0"/>
                    <a:pt x="3691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4549675" y="4443825"/>
              <a:ext cx="2232725" cy="21975"/>
            </a:xfrm>
            <a:custGeom>
              <a:avLst/>
              <a:gdLst/>
              <a:ahLst/>
              <a:cxnLst/>
              <a:rect l="l" t="t" r="r" b="b"/>
              <a:pathLst>
                <a:path w="89309" h="879" extrusionOk="0">
                  <a:moveTo>
                    <a:pt x="64508" y="1"/>
                  </a:moveTo>
                  <a:cubicBezTo>
                    <a:pt x="62925" y="13"/>
                    <a:pt x="61305" y="13"/>
                    <a:pt x="59686" y="13"/>
                  </a:cubicBezTo>
                  <a:cubicBezTo>
                    <a:pt x="54412" y="36"/>
                    <a:pt x="49125" y="60"/>
                    <a:pt x="43863" y="72"/>
                  </a:cubicBezTo>
                  <a:cubicBezTo>
                    <a:pt x="41315" y="96"/>
                    <a:pt x="38767" y="108"/>
                    <a:pt x="36207" y="108"/>
                  </a:cubicBezTo>
                  <a:cubicBezTo>
                    <a:pt x="33814" y="108"/>
                    <a:pt x="31409" y="108"/>
                    <a:pt x="29004" y="120"/>
                  </a:cubicBezTo>
                  <a:cubicBezTo>
                    <a:pt x="26813" y="120"/>
                    <a:pt x="24610" y="120"/>
                    <a:pt x="22431" y="132"/>
                  </a:cubicBezTo>
                  <a:cubicBezTo>
                    <a:pt x="20145" y="156"/>
                    <a:pt x="17859" y="167"/>
                    <a:pt x="15585" y="191"/>
                  </a:cubicBezTo>
                  <a:cubicBezTo>
                    <a:pt x="10668" y="251"/>
                    <a:pt x="5739" y="239"/>
                    <a:pt x="833" y="286"/>
                  </a:cubicBezTo>
                  <a:cubicBezTo>
                    <a:pt x="607" y="286"/>
                    <a:pt x="369" y="286"/>
                    <a:pt x="155" y="298"/>
                  </a:cubicBezTo>
                  <a:cubicBezTo>
                    <a:pt x="71" y="298"/>
                    <a:pt x="0" y="358"/>
                    <a:pt x="0" y="453"/>
                  </a:cubicBezTo>
                  <a:cubicBezTo>
                    <a:pt x="0" y="525"/>
                    <a:pt x="60" y="596"/>
                    <a:pt x="155" y="596"/>
                  </a:cubicBezTo>
                  <a:cubicBezTo>
                    <a:pt x="5013" y="656"/>
                    <a:pt x="9894" y="656"/>
                    <a:pt x="14776" y="691"/>
                  </a:cubicBezTo>
                  <a:cubicBezTo>
                    <a:pt x="17097" y="703"/>
                    <a:pt x="19431" y="727"/>
                    <a:pt x="21765" y="751"/>
                  </a:cubicBezTo>
                  <a:cubicBezTo>
                    <a:pt x="23979" y="763"/>
                    <a:pt x="26182" y="763"/>
                    <a:pt x="28385" y="763"/>
                  </a:cubicBezTo>
                  <a:cubicBezTo>
                    <a:pt x="30718" y="763"/>
                    <a:pt x="33052" y="775"/>
                    <a:pt x="35397" y="775"/>
                  </a:cubicBezTo>
                  <a:cubicBezTo>
                    <a:pt x="37981" y="775"/>
                    <a:pt x="40577" y="787"/>
                    <a:pt x="43160" y="810"/>
                  </a:cubicBezTo>
                  <a:cubicBezTo>
                    <a:pt x="48387" y="834"/>
                    <a:pt x="53626" y="846"/>
                    <a:pt x="58853" y="870"/>
                  </a:cubicBezTo>
                  <a:cubicBezTo>
                    <a:pt x="60252" y="876"/>
                    <a:pt x="61651" y="879"/>
                    <a:pt x="63047" y="879"/>
                  </a:cubicBezTo>
                  <a:cubicBezTo>
                    <a:pt x="64443" y="879"/>
                    <a:pt x="65836" y="876"/>
                    <a:pt x="67223" y="870"/>
                  </a:cubicBezTo>
                  <a:cubicBezTo>
                    <a:pt x="69604" y="870"/>
                    <a:pt x="72009" y="846"/>
                    <a:pt x="74390" y="834"/>
                  </a:cubicBezTo>
                  <a:cubicBezTo>
                    <a:pt x="76843" y="822"/>
                    <a:pt x="79284" y="787"/>
                    <a:pt x="81736" y="763"/>
                  </a:cubicBezTo>
                  <a:cubicBezTo>
                    <a:pt x="82915" y="751"/>
                    <a:pt x="84070" y="751"/>
                    <a:pt x="85249" y="727"/>
                  </a:cubicBezTo>
                  <a:cubicBezTo>
                    <a:pt x="86297" y="715"/>
                    <a:pt x="87332" y="703"/>
                    <a:pt x="88356" y="691"/>
                  </a:cubicBezTo>
                  <a:lnTo>
                    <a:pt x="89059" y="691"/>
                  </a:lnTo>
                  <a:cubicBezTo>
                    <a:pt x="89190" y="691"/>
                    <a:pt x="89309" y="572"/>
                    <a:pt x="89309" y="429"/>
                  </a:cubicBezTo>
                  <a:cubicBezTo>
                    <a:pt x="89309" y="298"/>
                    <a:pt x="89190" y="179"/>
                    <a:pt x="89059" y="179"/>
                  </a:cubicBezTo>
                  <a:cubicBezTo>
                    <a:pt x="88023" y="179"/>
                    <a:pt x="86975" y="167"/>
                    <a:pt x="85939" y="156"/>
                  </a:cubicBezTo>
                  <a:cubicBezTo>
                    <a:pt x="84761" y="132"/>
                    <a:pt x="83582" y="132"/>
                    <a:pt x="82403" y="120"/>
                  </a:cubicBezTo>
                  <a:cubicBezTo>
                    <a:pt x="79951" y="108"/>
                    <a:pt x="77486" y="60"/>
                    <a:pt x="75021" y="48"/>
                  </a:cubicBezTo>
                  <a:cubicBezTo>
                    <a:pt x="72700" y="25"/>
                    <a:pt x="70366" y="13"/>
                    <a:pt x="68032" y="1"/>
                  </a:cubicBezTo>
                  <a:close/>
                </a:path>
              </a:pathLst>
            </a:custGeom>
            <a:solidFill>
              <a:srgbClr val="B8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4789275" y="4063125"/>
              <a:ext cx="102125" cy="49150"/>
            </a:xfrm>
            <a:custGeom>
              <a:avLst/>
              <a:gdLst/>
              <a:ahLst/>
              <a:cxnLst/>
              <a:rect l="l" t="t" r="r" b="b"/>
              <a:pathLst>
                <a:path w="4085" h="1966" extrusionOk="0">
                  <a:moveTo>
                    <a:pt x="2037" y="1"/>
                  </a:moveTo>
                  <a:cubicBezTo>
                    <a:pt x="905" y="1"/>
                    <a:pt x="1" y="453"/>
                    <a:pt x="1" y="989"/>
                  </a:cubicBezTo>
                  <a:cubicBezTo>
                    <a:pt x="1" y="1537"/>
                    <a:pt x="905" y="1965"/>
                    <a:pt x="2037" y="1965"/>
                  </a:cubicBezTo>
                  <a:cubicBezTo>
                    <a:pt x="3156" y="1965"/>
                    <a:pt x="4073" y="1525"/>
                    <a:pt x="4084" y="989"/>
                  </a:cubicBezTo>
                  <a:cubicBezTo>
                    <a:pt x="4084" y="441"/>
                    <a:pt x="3168" y="1"/>
                    <a:pt x="2037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5521225" y="4057175"/>
              <a:ext cx="110150" cy="53000"/>
            </a:xfrm>
            <a:custGeom>
              <a:avLst/>
              <a:gdLst/>
              <a:ahLst/>
              <a:cxnLst/>
              <a:rect l="l" t="t" r="r" b="b"/>
              <a:pathLst>
                <a:path w="4406" h="2120" extrusionOk="0">
                  <a:moveTo>
                    <a:pt x="2203" y="1"/>
                  </a:moveTo>
                  <a:cubicBezTo>
                    <a:pt x="976" y="1"/>
                    <a:pt x="0" y="477"/>
                    <a:pt x="0" y="1060"/>
                  </a:cubicBezTo>
                  <a:cubicBezTo>
                    <a:pt x="0" y="1644"/>
                    <a:pt x="1000" y="2120"/>
                    <a:pt x="2203" y="2120"/>
                  </a:cubicBezTo>
                  <a:cubicBezTo>
                    <a:pt x="3405" y="2120"/>
                    <a:pt x="4393" y="1644"/>
                    <a:pt x="4405" y="1060"/>
                  </a:cubicBezTo>
                  <a:cubicBezTo>
                    <a:pt x="4405" y="477"/>
                    <a:pt x="3417" y="1"/>
                    <a:pt x="2203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6"/>
          <p:cNvSpPr/>
          <p:nvPr/>
        </p:nvSpPr>
        <p:spPr>
          <a:xfrm flipH="1">
            <a:off x="-367903" y="2331457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6"/>
          <p:cNvSpPr/>
          <p:nvPr/>
        </p:nvSpPr>
        <p:spPr>
          <a:xfrm flipH="1">
            <a:off x="797897" y="-99018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6"/>
          <p:cNvSpPr/>
          <p:nvPr/>
        </p:nvSpPr>
        <p:spPr>
          <a:xfrm flipH="1">
            <a:off x="8110322" y="1451407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 txBox="1">
            <a:spLocks noGrp="1"/>
          </p:cNvSpPr>
          <p:nvPr>
            <p:ph type="title"/>
          </p:nvPr>
        </p:nvSpPr>
        <p:spPr>
          <a:xfrm>
            <a:off x="719975" y="1653784"/>
            <a:ext cx="2305500" cy="3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1"/>
          </p:nvPr>
        </p:nvSpPr>
        <p:spPr>
          <a:xfrm>
            <a:off x="719975" y="215988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title" idx="2"/>
          </p:nvPr>
        </p:nvSpPr>
        <p:spPr>
          <a:xfrm>
            <a:off x="3419246" y="1653784"/>
            <a:ext cx="2305500" cy="3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2" name="Google Shape;172;p17"/>
          <p:cNvSpPr txBox="1">
            <a:spLocks noGrp="1"/>
          </p:cNvSpPr>
          <p:nvPr>
            <p:ph type="subTitle" idx="3"/>
          </p:nvPr>
        </p:nvSpPr>
        <p:spPr>
          <a:xfrm>
            <a:off x="3419244" y="215988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7"/>
          <p:cNvSpPr txBox="1">
            <a:spLocks noGrp="1"/>
          </p:cNvSpPr>
          <p:nvPr>
            <p:ph type="title" idx="4"/>
          </p:nvPr>
        </p:nvSpPr>
        <p:spPr>
          <a:xfrm>
            <a:off x="719975" y="3074375"/>
            <a:ext cx="2305500" cy="3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4" name="Google Shape;174;p17"/>
          <p:cNvSpPr txBox="1">
            <a:spLocks noGrp="1"/>
          </p:cNvSpPr>
          <p:nvPr>
            <p:ph type="subTitle" idx="5"/>
          </p:nvPr>
        </p:nvSpPr>
        <p:spPr>
          <a:xfrm>
            <a:off x="719975" y="35764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7"/>
          <p:cNvSpPr txBox="1">
            <a:spLocks noGrp="1"/>
          </p:cNvSpPr>
          <p:nvPr>
            <p:ph type="title" idx="6"/>
          </p:nvPr>
        </p:nvSpPr>
        <p:spPr>
          <a:xfrm>
            <a:off x="3419246" y="3074375"/>
            <a:ext cx="2305500" cy="3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6" name="Google Shape;176;p17"/>
          <p:cNvSpPr txBox="1">
            <a:spLocks noGrp="1"/>
          </p:cNvSpPr>
          <p:nvPr>
            <p:ph type="subTitle" idx="7"/>
          </p:nvPr>
        </p:nvSpPr>
        <p:spPr>
          <a:xfrm>
            <a:off x="3419248" y="35764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7"/>
          <p:cNvSpPr txBox="1">
            <a:spLocks noGrp="1"/>
          </p:cNvSpPr>
          <p:nvPr>
            <p:ph type="title" idx="8"/>
          </p:nvPr>
        </p:nvSpPr>
        <p:spPr>
          <a:xfrm>
            <a:off x="6118524" y="1653784"/>
            <a:ext cx="2305500" cy="3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8" name="Google Shape;178;p17"/>
          <p:cNvSpPr txBox="1">
            <a:spLocks noGrp="1"/>
          </p:cNvSpPr>
          <p:nvPr>
            <p:ph type="subTitle" idx="9"/>
          </p:nvPr>
        </p:nvSpPr>
        <p:spPr>
          <a:xfrm>
            <a:off x="6118520" y="215988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7"/>
          <p:cNvSpPr txBox="1">
            <a:spLocks noGrp="1"/>
          </p:cNvSpPr>
          <p:nvPr>
            <p:ph type="title" idx="13"/>
          </p:nvPr>
        </p:nvSpPr>
        <p:spPr>
          <a:xfrm>
            <a:off x="6118524" y="3074375"/>
            <a:ext cx="2305500" cy="3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0" name="Google Shape;180;p17"/>
          <p:cNvSpPr txBox="1">
            <a:spLocks noGrp="1"/>
          </p:cNvSpPr>
          <p:nvPr>
            <p:ph type="subTitle" idx="14"/>
          </p:nvPr>
        </p:nvSpPr>
        <p:spPr>
          <a:xfrm>
            <a:off x="6118520" y="35764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7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7"/>
          <p:cNvSpPr/>
          <p:nvPr/>
        </p:nvSpPr>
        <p:spPr>
          <a:xfrm>
            <a:off x="0" y="4873350"/>
            <a:ext cx="9144000" cy="2769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7"/>
          <p:cNvSpPr/>
          <p:nvPr/>
        </p:nvSpPr>
        <p:spPr>
          <a:xfrm>
            <a:off x="8110322" y="4004032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7"/>
          <p:cNvSpPr/>
          <p:nvPr/>
        </p:nvSpPr>
        <p:spPr>
          <a:xfrm>
            <a:off x="6944522" y="-251418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7"/>
          <p:cNvSpPr/>
          <p:nvPr/>
        </p:nvSpPr>
        <p:spPr>
          <a:xfrm>
            <a:off x="-367903" y="1017732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/>
          <p:nvPr/>
        </p:nvSpPr>
        <p:spPr>
          <a:xfrm flipH="1">
            <a:off x="8260347" y="3584332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8"/>
          <p:cNvSpPr/>
          <p:nvPr/>
        </p:nvSpPr>
        <p:spPr>
          <a:xfrm flipH="1">
            <a:off x="-416678" y="457732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/>
          <p:nvPr/>
        </p:nvSpPr>
        <p:spPr>
          <a:xfrm flipH="1">
            <a:off x="-324032" y="2183509"/>
            <a:ext cx="1845060" cy="776490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2"/>
          <p:cNvSpPr/>
          <p:nvPr/>
        </p:nvSpPr>
        <p:spPr>
          <a:xfrm flipH="1">
            <a:off x="7219418" y="151259"/>
            <a:ext cx="1845060" cy="776490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"/>
          <p:cNvSpPr/>
          <p:nvPr/>
        </p:nvSpPr>
        <p:spPr>
          <a:xfrm flipH="1">
            <a:off x="-324032" y="2183509"/>
            <a:ext cx="1845060" cy="776490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3"/>
          <p:cNvSpPr/>
          <p:nvPr/>
        </p:nvSpPr>
        <p:spPr>
          <a:xfrm flipH="1">
            <a:off x="7219418" y="151259"/>
            <a:ext cx="1845060" cy="776490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3"/>
          <p:cNvSpPr/>
          <p:nvPr/>
        </p:nvSpPr>
        <p:spPr>
          <a:xfrm>
            <a:off x="0" y="4873350"/>
            <a:ext cx="9144000" cy="276900"/>
          </a:xfrm>
          <a:prstGeom prst="rect">
            <a:avLst/>
          </a:prstGeom>
          <a:solidFill>
            <a:srgbClr val="FCB0B6"/>
          </a:solidFill>
          <a:ln w="28575" cap="flat" cmpd="sng">
            <a:solidFill>
              <a:srgbClr val="DE8C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" name="Google Shape;243;p23"/>
          <p:cNvGrpSpPr/>
          <p:nvPr/>
        </p:nvGrpSpPr>
        <p:grpSpPr>
          <a:xfrm flipH="1">
            <a:off x="7622965" y="4099155"/>
            <a:ext cx="2266280" cy="1068893"/>
            <a:chOff x="3992750" y="3100500"/>
            <a:chExt cx="2894725" cy="1365300"/>
          </a:xfrm>
        </p:grpSpPr>
        <p:sp>
          <p:nvSpPr>
            <p:cNvPr id="244" name="Google Shape;244;p23"/>
            <p:cNvSpPr/>
            <p:nvPr/>
          </p:nvSpPr>
          <p:spPr>
            <a:xfrm>
              <a:off x="3992750" y="3100500"/>
              <a:ext cx="2894725" cy="1351700"/>
            </a:xfrm>
            <a:custGeom>
              <a:avLst/>
              <a:gdLst/>
              <a:ahLst/>
              <a:cxnLst/>
              <a:rect l="l" t="t" r="r" b="b"/>
              <a:pathLst>
                <a:path w="115789" h="54068" extrusionOk="0">
                  <a:moveTo>
                    <a:pt x="44708" y="1"/>
                  </a:moveTo>
                  <a:cubicBezTo>
                    <a:pt x="42863" y="1"/>
                    <a:pt x="40994" y="191"/>
                    <a:pt x="39172" y="549"/>
                  </a:cubicBezTo>
                  <a:cubicBezTo>
                    <a:pt x="36898" y="989"/>
                    <a:pt x="34660" y="1715"/>
                    <a:pt x="32576" y="2716"/>
                  </a:cubicBezTo>
                  <a:cubicBezTo>
                    <a:pt x="30480" y="3728"/>
                    <a:pt x="28540" y="5013"/>
                    <a:pt x="26849" y="6549"/>
                  </a:cubicBezTo>
                  <a:cubicBezTo>
                    <a:pt x="26004" y="7311"/>
                    <a:pt x="25194" y="8181"/>
                    <a:pt x="24468" y="9085"/>
                  </a:cubicBezTo>
                  <a:cubicBezTo>
                    <a:pt x="23527" y="10240"/>
                    <a:pt x="22825" y="11336"/>
                    <a:pt x="22289" y="12407"/>
                  </a:cubicBezTo>
                  <a:cubicBezTo>
                    <a:pt x="21979" y="13038"/>
                    <a:pt x="21694" y="13729"/>
                    <a:pt x="21491" y="14431"/>
                  </a:cubicBezTo>
                  <a:cubicBezTo>
                    <a:pt x="21313" y="15039"/>
                    <a:pt x="21182" y="15693"/>
                    <a:pt x="21086" y="16455"/>
                  </a:cubicBezTo>
                  <a:cubicBezTo>
                    <a:pt x="20955" y="17705"/>
                    <a:pt x="21039" y="19063"/>
                    <a:pt x="21348" y="20468"/>
                  </a:cubicBezTo>
                  <a:cubicBezTo>
                    <a:pt x="21610" y="21587"/>
                    <a:pt x="22027" y="22718"/>
                    <a:pt x="22622" y="23956"/>
                  </a:cubicBezTo>
                  <a:cubicBezTo>
                    <a:pt x="21967" y="23504"/>
                    <a:pt x="21217" y="23135"/>
                    <a:pt x="20420" y="22873"/>
                  </a:cubicBezTo>
                  <a:cubicBezTo>
                    <a:pt x="19384" y="22516"/>
                    <a:pt x="18288" y="22337"/>
                    <a:pt x="17157" y="22313"/>
                  </a:cubicBezTo>
                  <a:lnTo>
                    <a:pt x="17003" y="22313"/>
                  </a:lnTo>
                  <a:cubicBezTo>
                    <a:pt x="14955" y="22313"/>
                    <a:pt x="12823" y="22837"/>
                    <a:pt x="10871" y="23801"/>
                  </a:cubicBezTo>
                  <a:cubicBezTo>
                    <a:pt x="8823" y="24825"/>
                    <a:pt x="7180" y="26278"/>
                    <a:pt x="6144" y="27957"/>
                  </a:cubicBezTo>
                  <a:cubicBezTo>
                    <a:pt x="5120" y="29612"/>
                    <a:pt x="4572" y="31588"/>
                    <a:pt x="4537" y="33684"/>
                  </a:cubicBezTo>
                  <a:cubicBezTo>
                    <a:pt x="4501" y="35577"/>
                    <a:pt x="4918" y="37434"/>
                    <a:pt x="5727" y="39077"/>
                  </a:cubicBezTo>
                  <a:cubicBezTo>
                    <a:pt x="6323" y="40280"/>
                    <a:pt x="7156" y="41363"/>
                    <a:pt x="8144" y="42220"/>
                  </a:cubicBezTo>
                  <a:cubicBezTo>
                    <a:pt x="7882" y="42161"/>
                    <a:pt x="7609" y="42125"/>
                    <a:pt x="7251" y="42125"/>
                  </a:cubicBezTo>
                  <a:cubicBezTo>
                    <a:pt x="7061" y="42125"/>
                    <a:pt x="6906" y="42125"/>
                    <a:pt x="6727" y="42137"/>
                  </a:cubicBezTo>
                  <a:cubicBezTo>
                    <a:pt x="5870" y="42197"/>
                    <a:pt x="5001" y="42423"/>
                    <a:pt x="4203" y="42816"/>
                  </a:cubicBezTo>
                  <a:cubicBezTo>
                    <a:pt x="2691" y="43530"/>
                    <a:pt x="1453" y="44780"/>
                    <a:pt x="739" y="46328"/>
                  </a:cubicBezTo>
                  <a:cubicBezTo>
                    <a:pt x="143" y="47590"/>
                    <a:pt x="0" y="49007"/>
                    <a:pt x="310" y="50293"/>
                  </a:cubicBezTo>
                  <a:cubicBezTo>
                    <a:pt x="477" y="50995"/>
                    <a:pt x="786" y="51650"/>
                    <a:pt x="1239" y="52281"/>
                  </a:cubicBezTo>
                  <a:cubicBezTo>
                    <a:pt x="1679" y="52912"/>
                    <a:pt x="2286" y="53508"/>
                    <a:pt x="3048" y="54031"/>
                  </a:cubicBezTo>
                  <a:cubicBezTo>
                    <a:pt x="3060" y="54043"/>
                    <a:pt x="3096" y="54067"/>
                    <a:pt x="3108" y="54067"/>
                  </a:cubicBezTo>
                  <a:lnTo>
                    <a:pt x="112300" y="54067"/>
                  </a:lnTo>
                  <a:cubicBezTo>
                    <a:pt x="112395" y="53972"/>
                    <a:pt x="112479" y="53900"/>
                    <a:pt x="112574" y="53829"/>
                  </a:cubicBezTo>
                  <a:cubicBezTo>
                    <a:pt x="113265" y="53055"/>
                    <a:pt x="113860" y="52234"/>
                    <a:pt x="114324" y="51364"/>
                  </a:cubicBezTo>
                  <a:cubicBezTo>
                    <a:pt x="114789" y="50531"/>
                    <a:pt x="115134" y="49614"/>
                    <a:pt x="115372" y="48626"/>
                  </a:cubicBezTo>
                  <a:cubicBezTo>
                    <a:pt x="115789" y="46876"/>
                    <a:pt x="115753" y="44923"/>
                    <a:pt x="115265" y="43006"/>
                  </a:cubicBezTo>
                  <a:cubicBezTo>
                    <a:pt x="114812" y="41220"/>
                    <a:pt x="113955" y="39434"/>
                    <a:pt x="112765" y="37815"/>
                  </a:cubicBezTo>
                  <a:cubicBezTo>
                    <a:pt x="111574" y="36208"/>
                    <a:pt x="110098" y="34850"/>
                    <a:pt x="108407" y="33767"/>
                  </a:cubicBezTo>
                  <a:cubicBezTo>
                    <a:pt x="106585" y="32600"/>
                    <a:pt x="104430" y="31814"/>
                    <a:pt x="102180" y="31481"/>
                  </a:cubicBezTo>
                  <a:cubicBezTo>
                    <a:pt x="101477" y="31386"/>
                    <a:pt x="100763" y="31326"/>
                    <a:pt x="100061" y="31326"/>
                  </a:cubicBezTo>
                  <a:cubicBezTo>
                    <a:pt x="99608" y="31326"/>
                    <a:pt x="99132" y="31350"/>
                    <a:pt x="98656" y="31398"/>
                  </a:cubicBezTo>
                  <a:cubicBezTo>
                    <a:pt x="97572" y="31505"/>
                    <a:pt x="96453" y="31755"/>
                    <a:pt x="95346" y="32136"/>
                  </a:cubicBezTo>
                  <a:cubicBezTo>
                    <a:pt x="93679" y="32719"/>
                    <a:pt x="92060" y="33612"/>
                    <a:pt x="90393" y="34874"/>
                  </a:cubicBezTo>
                  <a:cubicBezTo>
                    <a:pt x="90536" y="34731"/>
                    <a:pt x="90643" y="34517"/>
                    <a:pt x="90798" y="34255"/>
                  </a:cubicBezTo>
                  <a:cubicBezTo>
                    <a:pt x="91321" y="33303"/>
                    <a:pt x="91690" y="32183"/>
                    <a:pt x="91869" y="30945"/>
                  </a:cubicBezTo>
                  <a:cubicBezTo>
                    <a:pt x="92048" y="29802"/>
                    <a:pt x="92048" y="28624"/>
                    <a:pt x="91881" y="27457"/>
                  </a:cubicBezTo>
                  <a:cubicBezTo>
                    <a:pt x="91738" y="26397"/>
                    <a:pt x="91440" y="25349"/>
                    <a:pt x="91000" y="24337"/>
                  </a:cubicBezTo>
                  <a:cubicBezTo>
                    <a:pt x="90190" y="22432"/>
                    <a:pt x="88881" y="20682"/>
                    <a:pt x="87130" y="19122"/>
                  </a:cubicBezTo>
                  <a:cubicBezTo>
                    <a:pt x="86333" y="18408"/>
                    <a:pt x="85440" y="17741"/>
                    <a:pt x="84451" y="17146"/>
                  </a:cubicBezTo>
                  <a:cubicBezTo>
                    <a:pt x="83523" y="16586"/>
                    <a:pt x="82535" y="16098"/>
                    <a:pt x="81523" y="15717"/>
                  </a:cubicBezTo>
                  <a:cubicBezTo>
                    <a:pt x="80511" y="15336"/>
                    <a:pt x="79487" y="15050"/>
                    <a:pt x="78439" y="14872"/>
                  </a:cubicBezTo>
                  <a:cubicBezTo>
                    <a:pt x="77724" y="14753"/>
                    <a:pt x="76998" y="14693"/>
                    <a:pt x="76260" y="14693"/>
                  </a:cubicBezTo>
                  <a:cubicBezTo>
                    <a:pt x="75998" y="14693"/>
                    <a:pt x="75748" y="14693"/>
                    <a:pt x="75498" y="14705"/>
                  </a:cubicBezTo>
                  <a:cubicBezTo>
                    <a:pt x="74498" y="14765"/>
                    <a:pt x="73486" y="14943"/>
                    <a:pt x="72462" y="15217"/>
                  </a:cubicBezTo>
                  <a:cubicBezTo>
                    <a:pt x="71474" y="15479"/>
                    <a:pt x="70509" y="15872"/>
                    <a:pt x="69569" y="16372"/>
                  </a:cubicBezTo>
                  <a:cubicBezTo>
                    <a:pt x="68235" y="17086"/>
                    <a:pt x="67068" y="18063"/>
                    <a:pt x="66235" y="19146"/>
                  </a:cubicBezTo>
                  <a:cubicBezTo>
                    <a:pt x="66342" y="18753"/>
                    <a:pt x="66402" y="18325"/>
                    <a:pt x="66437" y="17848"/>
                  </a:cubicBezTo>
                  <a:cubicBezTo>
                    <a:pt x="66521" y="16813"/>
                    <a:pt x="66449" y="15741"/>
                    <a:pt x="66235" y="14622"/>
                  </a:cubicBezTo>
                  <a:cubicBezTo>
                    <a:pt x="65854" y="12657"/>
                    <a:pt x="64949" y="10657"/>
                    <a:pt x="63580" y="8835"/>
                  </a:cubicBezTo>
                  <a:cubicBezTo>
                    <a:pt x="62306" y="7121"/>
                    <a:pt x="60675" y="5573"/>
                    <a:pt x="58734" y="4216"/>
                  </a:cubicBezTo>
                  <a:cubicBezTo>
                    <a:pt x="56924" y="2942"/>
                    <a:pt x="54912" y="1930"/>
                    <a:pt x="52805" y="1215"/>
                  </a:cubicBezTo>
                  <a:cubicBezTo>
                    <a:pt x="51828" y="882"/>
                    <a:pt x="50793" y="620"/>
                    <a:pt x="49685" y="418"/>
                  </a:cubicBezTo>
                  <a:cubicBezTo>
                    <a:pt x="48530" y="227"/>
                    <a:pt x="47352" y="96"/>
                    <a:pt x="46173" y="37"/>
                  </a:cubicBezTo>
                  <a:cubicBezTo>
                    <a:pt x="45649" y="25"/>
                    <a:pt x="45173" y="1"/>
                    <a:pt x="44708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8ABE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4810400" y="3189200"/>
              <a:ext cx="345900" cy="432525"/>
            </a:xfrm>
            <a:custGeom>
              <a:avLst/>
              <a:gdLst/>
              <a:ahLst/>
              <a:cxnLst/>
              <a:rect l="l" t="t" r="r" b="b"/>
              <a:pathLst>
                <a:path w="13836" h="17301" extrusionOk="0">
                  <a:moveTo>
                    <a:pt x="1358" y="13265"/>
                  </a:moveTo>
                  <a:cubicBezTo>
                    <a:pt x="1358" y="13312"/>
                    <a:pt x="1370" y="13348"/>
                    <a:pt x="1370" y="13395"/>
                  </a:cubicBezTo>
                  <a:cubicBezTo>
                    <a:pt x="1370" y="13336"/>
                    <a:pt x="1370" y="13288"/>
                    <a:pt x="1358" y="13265"/>
                  </a:cubicBezTo>
                  <a:close/>
                  <a:moveTo>
                    <a:pt x="10931" y="1"/>
                  </a:moveTo>
                  <a:cubicBezTo>
                    <a:pt x="10538" y="13"/>
                    <a:pt x="10145" y="49"/>
                    <a:pt x="9752" y="96"/>
                  </a:cubicBezTo>
                  <a:cubicBezTo>
                    <a:pt x="8681" y="191"/>
                    <a:pt x="7645" y="572"/>
                    <a:pt x="6668" y="1013"/>
                  </a:cubicBezTo>
                  <a:cubicBezTo>
                    <a:pt x="5704" y="1465"/>
                    <a:pt x="4811" y="2073"/>
                    <a:pt x="3978" y="2751"/>
                  </a:cubicBezTo>
                  <a:cubicBezTo>
                    <a:pt x="3239" y="3370"/>
                    <a:pt x="2585" y="4085"/>
                    <a:pt x="2049" y="4883"/>
                  </a:cubicBezTo>
                  <a:cubicBezTo>
                    <a:pt x="1632" y="5525"/>
                    <a:pt x="1299" y="6240"/>
                    <a:pt x="1001" y="6954"/>
                  </a:cubicBezTo>
                  <a:cubicBezTo>
                    <a:pt x="680" y="7752"/>
                    <a:pt x="453" y="8573"/>
                    <a:pt x="287" y="9419"/>
                  </a:cubicBezTo>
                  <a:cubicBezTo>
                    <a:pt x="144" y="10240"/>
                    <a:pt x="49" y="11074"/>
                    <a:pt x="25" y="11907"/>
                  </a:cubicBezTo>
                  <a:cubicBezTo>
                    <a:pt x="1" y="12729"/>
                    <a:pt x="96" y="13550"/>
                    <a:pt x="322" y="14336"/>
                  </a:cubicBezTo>
                  <a:cubicBezTo>
                    <a:pt x="477" y="14896"/>
                    <a:pt x="715" y="15420"/>
                    <a:pt x="1049" y="15908"/>
                  </a:cubicBezTo>
                  <a:cubicBezTo>
                    <a:pt x="1406" y="16432"/>
                    <a:pt x="1823" y="16860"/>
                    <a:pt x="2323" y="17217"/>
                  </a:cubicBezTo>
                  <a:cubicBezTo>
                    <a:pt x="2401" y="17274"/>
                    <a:pt x="2493" y="17301"/>
                    <a:pt x="2585" y="17301"/>
                  </a:cubicBezTo>
                  <a:cubicBezTo>
                    <a:pt x="2743" y="17301"/>
                    <a:pt x="2903" y="17222"/>
                    <a:pt x="3001" y="17086"/>
                  </a:cubicBezTo>
                  <a:cubicBezTo>
                    <a:pt x="3144" y="16860"/>
                    <a:pt x="3073" y="16586"/>
                    <a:pt x="2858" y="16420"/>
                  </a:cubicBezTo>
                  <a:cubicBezTo>
                    <a:pt x="2787" y="16360"/>
                    <a:pt x="2704" y="16301"/>
                    <a:pt x="2620" y="16241"/>
                  </a:cubicBezTo>
                  <a:cubicBezTo>
                    <a:pt x="2418" y="16062"/>
                    <a:pt x="2239" y="15848"/>
                    <a:pt x="2073" y="15634"/>
                  </a:cubicBezTo>
                  <a:cubicBezTo>
                    <a:pt x="1906" y="15360"/>
                    <a:pt x="1763" y="15098"/>
                    <a:pt x="1656" y="14800"/>
                  </a:cubicBezTo>
                  <a:cubicBezTo>
                    <a:pt x="1513" y="14336"/>
                    <a:pt x="1418" y="13872"/>
                    <a:pt x="1358" y="13395"/>
                  </a:cubicBezTo>
                  <a:cubicBezTo>
                    <a:pt x="1311" y="12622"/>
                    <a:pt x="1358" y="11848"/>
                    <a:pt x="1477" y="11074"/>
                  </a:cubicBezTo>
                  <a:cubicBezTo>
                    <a:pt x="1596" y="10514"/>
                    <a:pt x="1763" y="9978"/>
                    <a:pt x="1954" y="9443"/>
                  </a:cubicBezTo>
                  <a:cubicBezTo>
                    <a:pt x="2144" y="8883"/>
                    <a:pt x="2370" y="8347"/>
                    <a:pt x="2620" y="7835"/>
                  </a:cubicBezTo>
                  <a:cubicBezTo>
                    <a:pt x="2966" y="7157"/>
                    <a:pt x="3358" y="6526"/>
                    <a:pt x="3835" y="5942"/>
                  </a:cubicBezTo>
                  <a:cubicBezTo>
                    <a:pt x="4335" y="5371"/>
                    <a:pt x="4906" y="4883"/>
                    <a:pt x="5514" y="4442"/>
                  </a:cubicBezTo>
                  <a:cubicBezTo>
                    <a:pt x="6276" y="3942"/>
                    <a:pt x="7073" y="3525"/>
                    <a:pt x="7919" y="3216"/>
                  </a:cubicBezTo>
                  <a:cubicBezTo>
                    <a:pt x="8835" y="2906"/>
                    <a:pt x="9752" y="2680"/>
                    <a:pt x="10705" y="2573"/>
                  </a:cubicBezTo>
                  <a:cubicBezTo>
                    <a:pt x="11098" y="2561"/>
                    <a:pt x="11490" y="2561"/>
                    <a:pt x="11883" y="2561"/>
                  </a:cubicBezTo>
                  <a:lnTo>
                    <a:pt x="12479" y="2561"/>
                  </a:lnTo>
                  <a:cubicBezTo>
                    <a:pt x="12526" y="2573"/>
                    <a:pt x="12562" y="2573"/>
                    <a:pt x="12610" y="2597"/>
                  </a:cubicBezTo>
                  <a:cubicBezTo>
                    <a:pt x="12632" y="2598"/>
                    <a:pt x="12653" y="2598"/>
                    <a:pt x="12675" y="2598"/>
                  </a:cubicBezTo>
                  <a:cubicBezTo>
                    <a:pt x="12863" y="2598"/>
                    <a:pt x="13033" y="2552"/>
                    <a:pt x="13193" y="2477"/>
                  </a:cubicBezTo>
                  <a:cubicBezTo>
                    <a:pt x="13443" y="2335"/>
                    <a:pt x="13657" y="2096"/>
                    <a:pt x="13741" y="1823"/>
                  </a:cubicBezTo>
                  <a:cubicBezTo>
                    <a:pt x="13836" y="1537"/>
                    <a:pt x="13812" y="1204"/>
                    <a:pt x="13669" y="942"/>
                  </a:cubicBezTo>
                  <a:cubicBezTo>
                    <a:pt x="13550" y="703"/>
                    <a:pt x="13300" y="453"/>
                    <a:pt x="13026" y="394"/>
                  </a:cubicBezTo>
                  <a:cubicBezTo>
                    <a:pt x="12800" y="346"/>
                    <a:pt x="12610" y="239"/>
                    <a:pt x="12383" y="180"/>
                  </a:cubicBezTo>
                  <a:cubicBezTo>
                    <a:pt x="12086" y="108"/>
                    <a:pt x="11788" y="61"/>
                    <a:pt x="11490" y="37"/>
                  </a:cubicBezTo>
                  <a:cubicBezTo>
                    <a:pt x="11300" y="13"/>
                    <a:pt x="11121" y="1"/>
                    <a:pt x="10931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5203325" y="3207075"/>
              <a:ext cx="59550" cy="58075"/>
            </a:xfrm>
            <a:custGeom>
              <a:avLst/>
              <a:gdLst/>
              <a:ahLst/>
              <a:cxnLst/>
              <a:rect l="l" t="t" r="r" b="b"/>
              <a:pathLst>
                <a:path w="2382" h="2323" extrusionOk="0">
                  <a:moveTo>
                    <a:pt x="1250" y="0"/>
                  </a:moveTo>
                  <a:cubicBezTo>
                    <a:pt x="619" y="12"/>
                    <a:pt x="60" y="453"/>
                    <a:pt x="36" y="1096"/>
                  </a:cubicBezTo>
                  <a:cubicBezTo>
                    <a:pt x="0" y="1715"/>
                    <a:pt x="500" y="2322"/>
                    <a:pt x="1131" y="2322"/>
                  </a:cubicBezTo>
                  <a:cubicBezTo>
                    <a:pt x="1762" y="2322"/>
                    <a:pt x="2310" y="1893"/>
                    <a:pt x="2358" y="1227"/>
                  </a:cubicBezTo>
                  <a:cubicBezTo>
                    <a:pt x="2381" y="608"/>
                    <a:pt x="1893" y="0"/>
                    <a:pt x="1250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5314950" y="3515150"/>
              <a:ext cx="292600" cy="160775"/>
            </a:xfrm>
            <a:custGeom>
              <a:avLst/>
              <a:gdLst/>
              <a:ahLst/>
              <a:cxnLst/>
              <a:rect l="l" t="t" r="r" b="b"/>
              <a:pathLst>
                <a:path w="11704" h="6431" extrusionOk="0">
                  <a:moveTo>
                    <a:pt x="3691" y="0"/>
                  </a:moveTo>
                  <a:cubicBezTo>
                    <a:pt x="3655" y="36"/>
                    <a:pt x="3596" y="36"/>
                    <a:pt x="3548" y="36"/>
                  </a:cubicBezTo>
                  <a:cubicBezTo>
                    <a:pt x="3000" y="48"/>
                    <a:pt x="2441" y="107"/>
                    <a:pt x="1905" y="227"/>
                  </a:cubicBezTo>
                  <a:cubicBezTo>
                    <a:pt x="1357" y="346"/>
                    <a:pt x="833" y="536"/>
                    <a:pt x="345" y="774"/>
                  </a:cubicBezTo>
                  <a:lnTo>
                    <a:pt x="167" y="869"/>
                  </a:lnTo>
                  <a:cubicBezTo>
                    <a:pt x="36" y="941"/>
                    <a:pt x="0" y="1119"/>
                    <a:pt x="83" y="1239"/>
                  </a:cubicBezTo>
                  <a:cubicBezTo>
                    <a:pt x="136" y="1321"/>
                    <a:pt x="217" y="1356"/>
                    <a:pt x="302" y="1356"/>
                  </a:cubicBezTo>
                  <a:cubicBezTo>
                    <a:pt x="352" y="1356"/>
                    <a:pt x="404" y="1344"/>
                    <a:pt x="452" y="1322"/>
                  </a:cubicBezTo>
                  <a:lnTo>
                    <a:pt x="714" y="1191"/>
                  </a:lnTo>
                  <a:cubicBezTo>
                    <a:pt x="1179" y="989"/>
                    <a:pt x="1667" y="846"/>
                    <a:pt x="2179" y="762"/>
                  </a:cubicBezTo>
                  <a:cubicBezTo>
                    <a:pt x="2484" y="719"/>
                    <a:pt x="2794" y="693"/>
                    <a:pt x="3108" y="693"/>
                  </a:cubicBezTo>
                  <a:cubicBezTo>
                    <a:pt x="3308" y="693"/>
                    <a:pt x="3511" y="703"/>
                    <a:pt x="3715" y="727"/>
                  </a:cubicBezTo>
                  <a:cubicBezTo>
                    <a:pt x="4310" y="810"/>
                    <a:pt x="4882" y="953"/>
                    <a:pt x="5453" y="1167"/>
                  </a:cubicBezTo>
                  <a:cubicBezTo>
                    <a:pt x="5763" y="1286"/>
                    <a:pt x="6060" y="1429"/>
                    <a:pt x="6358" y="1596"/>
                  </a:cubicBezTo>
                  <a:cubicBezTo>
                    <a:pt x="6668" y="1762"/>
                    <a:pt x="6953" y="1965"/>
                    <a:pt x="7239" y="2155"/>
                  </a:cubicBezTo>
                  <a:cubicBezTo>
                    <a:pt x="7846" y="2608"/>
                    <a:pt x="8382" y="3155"/>
                    <a:pt x="8870" y="3739"/>
                  </a:cubicBezTo>
                  <a:cubicBezTo>
                    <a:pt x="9311" y="4275"/>
                    <a:pt x="9668" y="4834"/>
                    <a:pt x="9966" y="5465"/>
                  </a:cubicBezTo>
                  <a:cubicBezTo>
                    <a:pt x="10025" y="5608"/>
                    <a:pt x="10073" y="5763"/>
                    <a:pt x="10144" y="5894"/>
                  </a:cubicBezTo>
                  <a:cubicBezTo>
                    <a:pt x="10216" y="6084"/>
                    <a:pt x="10323" y="6251"/>
                    <a:pt x="10513" y="6346"/>
                  </a:cubicBezTo>
                  <a:cubicBezTo>
                    <a:pt x="10631" y="6401"/>
                    <a:pt x="10758" y="6430"/>
                    <a:pt x="10889" y="6430"/>
                  </a:cubicBezTo>
                  <a:cubicBezTo>
                    <a:pt x="10958" y="6430"/>
                    <a:pt x="11027" y="6422"/>
                    <a:pt x="11097" y="6406"/>
                  </a:cubicBezTo>
                  <a:cubicBezTo>
                    <a:pt x="11490" y="6287"/>
                    <a:pt x="11704" y="5846"/>
                    <a:pt x="11597" y="5453"/>
                  </a:cubicBezTo>
                  <a:cubicBezTo>
                    <a:pt x="11454" y="4870"/>
                    <a:pt x="11192" y="4322"/>
                    <a:pt x="10894" y="3798"/>
                  </a:cubicBezTo>
                  <a:cubicBezTo>
                    <a:pt x="10597" y="3275"/>
                    <a:pt x="10216" y="2810"/>
                    <a:pt x="9799" y="2382"/>
                  </a:cubicBezTo>
                  <a:cubicBezTo>
                    <a:pt x="9382" y="1965"/>
                    <a:pt x="8894" y="1608"/>
                    <a:pt x="8394" y="1298"/>
                  </a:cubicBezTo>
                  <a:cubicBezTo>
                    <a:pt x="8180" y="1167"/>
                    <a:pt x="7941" y="1024"/>
                    <a:pt x="7691" y="905"/>
                  </a:cubicBezTo>
                  <a:cubicBezTo>
                    <a:pt x="7418" y="774"/>
                    <a:pt x="7120" y="655"/>
                    <a:pt x="6822" y="548"/>
                  </a:cubicBezTo>
                  <a:cubicBezTo>
                    <a:pt x="5822" y="179"/>
                    <a:pt x="4763" y="0"/>
                    <a:pt x="3691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549675" y="4443825"/>
              <a:ext cx="2232725" cy="21975"/>
            </a:xfrm>
            <a:custGeom>
              <a:avLst/>
              <a:gdLst/>
              <a:ahLst/>
              <a:cxnLst/>
              <a:rect l="l" t="t" r="r" b="b"/>
              <a:pathLst>
                <a:path w="89309" h="879" extrusionOk="0">
                  <a:moveTo>
                    <a:pt x="64508" y="1"/>
                  </a:moveTo>
                  <a:cubicBezTo>
                    <a:pt x="62925" y="13"/>
                    <a:pt x="61305" y="13"/>
                    <a:pt x="59686" y="13"/>
                  </a:cubicBezTo>
                  <a:cubicBezTo>
                    <a:pt x="54412" y="36"/>
                    <a:pt x="49125" y="60"/>
                    <a:pt x="43863" y="72"/>
                  </a:cubicBezTo>
                  <a:cubicBezTo>
                    <a:pt x="41315" y="96"/>
                    <a:pt x="38767" y="108"/>
                    <a:pt x="36207" y="108"/>
                  </a:cubicBezTo>
                  <a:cubicBezTo>
                    <a:pt x="33814" y="108"/>
                    <a:pt x="31409" y="108"/>
                    <a:pt x="29004" y="120"/>
                  </a:cubicBezTo>
                  <a:cubicBezTo>
                    <a:pt x="26813" y="120"/>
                    <a:pt x="24610" y="120"/>
                    <a:pt x="22431" y="132"/>
                  </a:cubicBezTo>
                  <a:cubicBezTo>
                    <a:pt x="20145" y="156"/>
                    <a:pt x="17859" y="167"/>
                    <a:pt x="15585" y="191"/>
                  </a:cubicBezTo>
                  <a:cubicBezTo>
                    <a:pt x="10668" y="251"/>
                    <a:pt x="5739" y="239"/>
                    <a:pt x="833" y="286"/>
                  </a:cubicBezTo>
                  <a:cubicBezTo>
                    <a:pt x="607" y="286"/>
                    <a:pt x="369" y="286"/>
                    <a:pt x="155" y="298"/>
                  </a:cubicBezTo>
                  <a:cubicBezTo>
                    <a:pt x="71" y="298"/>
                    <a:pt x="0" y="358"/>
                    <a:pt x="0" y="453"/>
                  </a:cubicBezTo>
                  <a:cubicBezTo>
                    <a:pt x="0" y="525"/>
                    <a:pt x="60" y="596"/>
                    <a:pt x="155" y="596"/>
                  </a:cubicBezTo>
                  <a:cubicBezTo>
                    <a:pt x="5013" y="656"/>
                    <a:pt x="9894" y="656"/>
                    <a:pt x="14776" y="691"/>
                  </a:cubicBezTo>
                  <a:cubicBezTo>
                    <a:pt x="17097" y="703"/>
                    <a:pt x="19431" y="727"/>
                    <a:pt x="21765" y="751"/>
                  </a:cubicBezTo>
                  <a:cubicBezTo>
                    <a:pt x="23979" y="763"/>
                    <a:pt x="26182" y="763"/>
                    <a:pt x="28385" y="763"/>
                  </a:cubicBezTo>
                  <a:cubicBezTo>
                    <a:pt x="30718" y="763"/>
                    <a:pt x="33052" y="775"/>
                    <a:pt x="35397" y="775"/>
                  </a:cubicBezTo>
                  <a:cubicBezTo>
                    <a:pt x="37981" y="775"/>
                    <a:pt x="40577" y="787"/>
                    <a:pt x="43160" y="810"/>
                  </a:cubicBezTo>
                  <a:cubicBezTo>
                    <a:pt x="48387" y="834"/>
                    <a:pt x="53626" y="846"/>
                    <a:pt x="58853" y="870"/>
                  </a:cubicBezTo>
                  <a:cubicBezTo>
                    <a:pt x="60252" y="876"/>
                    <a:pt x="61651" y="879"/>
                    <a:pt x="63047" y="879"/>
                  </a:cubicBezTo>
                  <a:cubicBezTo>
                    <a:pt x="64443" y="879"/>
                    <a:pt x="65836" y="876"/>
                    <a:pt x="67223" y="870"/>
                  </a:cubicBezTo>
                  <a:cubicBezTo>
                    <a:pt x="69604" y="870"/>
                    <a:pt x="72009" y="846"/>
                    <a:pt x="74390" y="834"/>
                  </a:cubicBezTo>
                  <a:cubicBezTo>
                    <a:pt x="76843" y="822"/>
                    <a:pt x="79284" y="787"/>
                    <a:pt x="81736" y="763"/>
                  </a:cubicBezTo>
                  <a:cubicBezTo>
                    <a:pt x="82915" y="751"/>
                    <a:pt x="84070" y="751"/>
                    <a:pt x="85249" y="727"/>
                  </a:cubicBezTo>
                  <a:cubicBezTo>
                    <a:pt x="86297" y="715"/>
                    <a:pt x="87332" y="703"/>
                    <a:pt x="88356" y="691"/>
                  </a:cubicBezTo>
                  <a:lnTo>
                    <a:pt x="89059" y="691"/>
                  </a:lnTo>
                  <a:cubicBezTo>
                    <a:pt x="89190" y="691"/>
                    <a:pt x="89309" y="572"/>
                    <a:pt x="89309" y="429"/>
                  </a:cubicBezTo>
                  <a:cubicBezTo>
                    <a:pt x="89309" y="298"/>
                    <a:pt x="89190" y="179"/>
                    <a:pt x="89059" y="179"/>
                  </a:cubicBezTo>
                  <a:cubicBezTo>
                    <a:pt x="88023" y="179"/>
                    <a:pt x="86975" y="167"/>
                    <a:pt x="85939" y="156"/>
                  </a:cubicBezTo>
                  <a:cubicBezTo>
                    <a:pt x="84761" y="132"/>
                    <a:pt x="83582" y="132"/>
                    <a:pt x="82403" y="120"/>
                  </a:cubicBezTo>
                  <a:cubicBezTo>
                    <a:pt x="79951" y="108"/>
                    <a:pt x="77486" y="60"/>
                    <a:pt x="75021" y="48"/>
                  </a:cubicBezTo>
                  <a:cubicBezTo>
                    <a:pt x="72700" y="25"/>
                    <a:pt x="70366" y="13"/>
                    <a:pt x="68032" y="1"/>
                  </a:cubicBezTo>
                  <a:close/>
                </a:path>
              </a:pathLst>
            </a:custGeom>
            <a:solidFill>
              <a:srgbClr val="B8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4789275" y="4063125"/>
              <a:ext cx="102125" cy="49150"/>
            </a:xfrm>
            <a:custGeom>
              <a:avLst/>
              <a:gdLst/>
              <a:ahLst/>
              <a:cxnLst/>
              <a:rect l="l" t="t" r="r" b="b"/>
              <a:pathLst>
                <a:path w="4085" h="1966" extrusionOk="0">
                  <a:moveTo>
                    <a:pt x="2037" y="1"/>
                  </a:moveTo>
                  <a:cubicBezTo>
                    <a:pt x="905" y="1"/>
                    <a:pt x="1" y="453"/>
                    <a:pt x="1" y="989"/>
                  </a:cubicBezTo>
                  <a:cubicBezTo>
                    <a:pt x="1" y="1537"/>
                    <a:pt x="905" y="1965"/>
                    <a:pt x="2037" y="1965"/>
                  </a:cubicBezTo>
                  <a:cubicBezTo>
                    <a:pt x="3156" y="1965"/>
                    <a:pt x="4073" y="1525"/>
                    <a:pt x="4084" y="989"/>
                  </a:cubicBezTo>
                  <a:cubicBezTo>
                    <a:pt x="4084" y="441"/>
                    <a:pt x="3168" y="1"/>
                    <a:pt x="2037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5521225" y="4057175"/>
              <a:ext cx="110150" cy="53000"/>
            </a:xfrm>
            <a:custGeom>
              <a:avLst/>
              <a:gdLst/>
              <a:ahLst/>
              <a:cxnLst/>
              <a:rect l="l" t="t" r="r" b="b"/>
              <a:pathLst>
                <a:path w="4406" h="2120" extrusionOk="0">
                  <a:moveTo>
                    <a:pt x="2203" y="1"/>
                  </a:moveTo>
                  <a:cubicBezTo>
                    <a:pt x="976" y="1"/>
                    <a:pt x="0" y="477"/>
                    <a:pt x="0" y="1060"/>
                  </a:cubicBezTo>
                  <a:cubicBezTo>
                    <a:pt x="0" y="1644"/>
                    <a:pt x="1000" y="2120"/>
                    <a:pt x="2203" y="2120"/>
                  </a:cubicBezTo>
                  <a:cubicBezTo>
                    <a:pt x="3405" y="2120"/>
                    <a:pt x="4393" y="1644"/>
                    <a:pt x="4405" y="1060"/>
                  </a:cubicBezTo>
                  <a:cubicBezTo>
                    <a:pt x="4405" y="477"/>
                    <a:pt x="3417" y="1"/>
                    <a:pt x="2203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" name="Google Shape;251;p23"/>
          <p:cNvGrpSpPr/>
          <p:nvPr/>
        </p:nvGrpSpPr>
        <p:grpSpPr>
          <a:xfrm>
            <a:off x="-745260" y="4099155"/>
            <a:ext cx="2266280" cy="1068893"/>
            <a:chOff x="3992750" y="3100500"/>
            <a:chExt cx="2894725" cy="1365300"/>
          </a:xfrm>
        </p:grpSpPr>
        <p:sp>
          <p:nvSpPr>
            <p:cNvPr id="252" name="Google Shape;252;p23"/>
            <p:cNvSpPr/>
            <p:nvPr/>
          </p:nvSpPr>
          <p:spPr>
            <a:xfrm>
              <a:off x="3992750" y="3100500"/>
              <a:ext cx="2894725" cy="1351700"/>
            </a:xfrm>
            <a:custGeom>
              <a:avLst/>
              <a:gdLst/>
              <a:ahLst/>
              <a:cxnLst/>
              <a:rect l="l" t="t" r="r" b="b"/>
              <a:pathLst>
                <a:path w="115789" h="54068" extrusionOk="0">
                  <a:moveTo>
                    <a:pt x="44708" y="1"/>
                  </a:moveTo>
                  <a:cubicBezTo>
                    <a:pt x="42863" y="1"/>
                    <a:pt x="40994" y="191"/>
                    <a:pt x="39172" y="549"/>
                  </a:cubicBezTo>
                  <a:cubicBezTo>
                    <a:pt x="36898" y="989"/>
                    <a:pt x="34660" y="1715"/>
                    <a:pt x="32576" y="2716"/>
                  </a:cubicBezTo>
                  <a:cubicBezTo>
                    <a:pt x="30480" y="3728"/>
                    <a:pt x="28540" y="5013"/>
                    <a:pt x="26849" y="6549"/>
                  </a:cubicBezTo>
                  <a:cubicBezTo>
                    <a:pt x="26004" y="7311"/>
                    <a:pt x="25194" y="8181"/>
                    <a:pt x="24468" y="9085"/>
                  </a:cubicBezTo>
                  <a:cubicBezTo>
                    <a:pt x="23527" y="10240"/>
                    <a:pt x="22825" y="11336"/>
                    <a:pt x="22289" y="12407"/>
                  </a:cubicBezTo>
                  <a:cubicBezTo>
                    <a:pt x="21979" y="13038"/>
                    <a:pt x="21694" y="13729"/>
                    <a:pt x="21491" y="14431"/>
                  </a:cubicBezTo>
                  <a:cubicBezTo>
                    <a:pt x="21313" y="15039"/>
                    <a:pt x="21182" y="15693"/>
                    <a:pt x="21086" y="16455"/>
                  </a:cubicBezTo>
                  <a:cubicBezTo>
                    <a:pt x="20955" y="17705"/>
                    <a:pt x="21039" y="19063"/>
                    <a:pt x="21348" y="20468"/>
                  </a:cubicBezTo>
                  <a:cubicBezTo>
                    <a:pt x="21610" y="21587"/>
                    <a:pt x="22027" y="22718"/>
                    <a:pt x="22622" y="23956"/>
                  </a:cubicBezTo>
                  <a:cubicBezTo>
                    <a:pt x="21967" y="23504"/>
                    <a:pt x="21217" y="23135"/>
                    <a:pt x="20420" y="22873"/>
                  </a:cubicBezTo>
                  <a:cubicBezTo>
                    <a:pt x="19384" y="22516"/>
                    <a:pt x="18288" y="22337"/>
                    <a:pt x="17157" y="22313"/>
                  </a:cubicBezTo>
                  <a:lnTo>
                    <a:pt x="17003" y="22313"/>
                  </a:lnTo>
                  <a:cubicBezTo>
                    <a:pt x="14955" y="22313"/>
                    <a:pt x="12823" y="22837"/>
                    <a:pt x="10871" y="23801"/>
                  </a:cubicBezTo>
                  <a:cubicBezTo>
                    <a:pt x="8823" y="24825"/>
                    <a:pt x="7180" y="26278"/>
                    <a:pt x="6144" y="27957"/>
                  </a:cubicBezTo>
                  <a:cubicBezTo>
                    <a:pt x="5120" y="29612"/>
                    <a:pt x="4572" y="31588"/>
                    <a:pt x="4537" y="33684"/>
                  </a:cubicBezTo>
                  <a:cubicBezTo>
                    <a:pt x="4501" y="35577"/>
                    <a:pt x="4918" y="37434"/>
                    <a:pt x="5727" y="39077"/>
                  </a:cubicBezTo>
                  <a:cubicBezTo>
                    <a:pt x="6323" y="40280"/>
                    <a:pt x="7156" y="41363"/>
                    <a:pt x="8144" y="42220"/>
                  </a:cubicBezTo>
                  <a:cubicBezTo>
                    <a:pt x="7882" y="42161"/>
                    <a:pt x="7609" y="42125"/>
                    <a:pt x="7251" y="42125"/>
                  </a:cubicBezTo>
                  <a:cubicBezTo>
                    <a:pt x="7061" y="42125"/>
                    <a:pt x="6906" y="42125"/>
                    <a:pt x="6727" y="42137"/>
                  </a:cubicBezTo>
                  <a:cubicBezTo>
                    <a:pt x="5870" y="42197"/>
                    <a:pt x="5001" y="42423"/>
                    <a:pt x="4203" y="42816"/>
                  </a:cubicBezTo>
                  <a:cubicBezTo>
                    <a:pt x="2691" y="43530"/>
                    <a:pt x="1453" y="44780"/>
                    <a:pt x="739" y="46328"/>
                  </a:cubicBezTo>
                  <a:cubicBezTo>
                    <a:pt x="143" y="47590"/>
                    <a:pt x="0" y="49007"/>
                    <a:pt x="310" y="50293"/>
                  </a:cubicBezTo>
                  <a:cubicBezTo>
                    <a:pt x="477" y="50995"/>
                    <a:pt x="786" y="51650"/>
                    <a:pt x="1239" y="52281"/>
                  </a:cubicBezTo>
                  <a:cubicBezTo>
                    <a:pt x="1679" y="52912"/>
                    <a:pt x="2286" y="53508"/>
                    <a:pt x="3048" y="54031"/>
                  </a:cubicBezTo>
                  <a:cubicBezTo>
                    <a:pt x="3060" y="54043"/>
                    <a:pt x="3096" y="54067"/>
                    <a:pt x="3108" y="54067"/>
                  </a:cubicBezTo>
                  <a:lnTo>
                    <a:pt x="112300" y="54067"/>
                  </a:lnTo>
                  <a:cubicBezTo>
                    <a:pt x="112395" y="53972"/>
                    <a:pt x="112479" y="53900"/>
                    <a:pt x="112574" y="53829"/>
                  </a:cubicBezTo>
                  <a:cubicBezTo>
                    <a:pt x="113265" y="53055"/>
                    <a:pt x="113860" y="52234"/>
                    <a:pt x="114324" y="51364"/>
                  </a:cubicBezTo>
                  <a:cubicBezTo>
                    <a:pt x="114789" y="50531"/>
                    <a:pt x="115134" y="49614"/>
                    <a:pt x="115372" y="48626"/>
                  </a:cubicBezTo>
                  <a:cubicBezTo>
                    <a:pt x="115789" y="46876"/>
                    <a:pt x="115753" y="44923"/>
                    <a:pt x="115265" y="43006"/>
                  </a:cubicBezTo>
                  <a:cubicBezTo>
                    <a:pt x="114812" y="41220"/>
                    <a:pt x="113955" y="39434"/>
                    <a:pt x="112765" y="37815"/>
                  </a:cubicBezTo>
                  <a:cubicBezTo>
                    <a:pt x="111574" y="36208"/>
                    <a:pt x="110098" y="34850"/>
                    <a:pt x="108407" y="33767"/>
                  </a:cubicBezTo>
                  <a:cubicBezTo>
                    <a:pt x="106585" y="32600"/>
                    <a:pt x="104430" y="31814"/>
                    <a:pt x="102180" y="31481"/>
                  </a:cubicBezTo>
                  <a:cubicBezTo>
                    <a:pt x="101477" y="31386"/>
                    <a:pt x="100763" y="31326"/>
                    <a:pt x="100061" y="31326"/>
                  </a:cubicBezTo>
                  <a:cubicBezTo>
                    <a:pt x="99608" y="31326"/>
                    <a:pt x="99132" y="31350"/>
                    <a:pt x="98656" y="31398"/>
                  </a:cubicBezTo>
                  <a:cubicBezTo>
                    <a:pt x="97572" y="31505"/>
                    <a:pt x="96453" y="31755"/>
                    <a:pt x="95346" y="32136"/>
                  </a:cubicBezTo>
                  <a:cubicBezTo>
                    <a:pt x="93679" y="32719"/>
                    <a:pt x="92060" y="33612"/>
                    <a:pt x="90393" y="34874"/>
                  </a:cubicBezTo>
                  <a:cubicBezTo>
                    <a:pt x="90536" y="34731"/>
                    <a:pt x="90643" y="34517"/>
                    <a:pt x="90798" y="34255"/>
                  </a:cubicBezTo>
                  <a:cubicBezTo>
                    <a:pt x="91321" y="33303"/>
                    <a:pt x="91690" y="32183"/>
                    <a:pt x="91869" y="30945"/>
                  </a:cubicBezTo>
                  <a:cubicBezTo>
                    <a:pt x="92048" y="29802"/>
                    <a:pt x="92048" y="28624"/>
                    <a:pt x="91881" y="27457"/>
                  </a:cubicBezTo>
                  <a:cubicBezTo>
                    <a:pt x="91738" y="26397"/>
                    <a:pt x="91440" y="25349"/>
                    <a:pt x="91000" y="24337"/>
                  </a:cubicBezTo>
                  <a:cubicBezTo>
                    <a:pt x="90190" y="22432"/>
                    <a:pt x="88881" y="20682"/>
                    <a:pt x="87130" y="19122"/>
                  </a:cubicBezTo>
                  <a:cubicBezTo>
                    <a:pt x="86333" y="18408"/>
                    <a:pt x="85440" y="17741"/>
                    <a:pt x="84451" y="17146"/>
                  </a:cubicBezTo>
                  <a:cubicBezTo>
                    <a:pt x="83523" y="16586"/>
                    <a:pt x="82535" y="16098"/>
                    <a:pt x="81523" y="15717"/>
                  </a:cubicBezTo>
                  <a:cubicBezTo>
                    <a:pt x="80511" y="15336"/>
                    <a:pt x="79487" y="15050"/>
                    <a:pt x="78439" y="14872"/>
                  </a:cubicBezTo>
                  <a:cubicBezTo>
                    <a:pt x="77724" y="14753"/>
                    <a:pt x="76998" y="14693"/>
                    <a:pt x="76260" y="14693"/>
                  </a:cubicBezTo>
                  <a:cubicBezTo>
                    <a:pt x="75998" y="14693"/>
                    <a:pt x="75748" y="14693"/>
                    <a:pt x="75498" y="14705"/>
                  </a:cubicBezTo>
                  <a:cubicBezTo>
                    <a:pt x="74498" y="14765"/>
                    <a:pt x="73486" y="14943"/>
                    <a:pt x="72462" y="15217"/>
                  </a:cubicBezTo>
                  <a:cubicBezTo>
                    <a:pt x="71474" y="15479"/>
                    <a:pt x="70509" y="15872"/>
                    <a:pt x="69569" y="16372"/>
                  </a:cubicBezTo>
                  <a:cubicBezTo>
                    <a:pt x="68235" y="17086"/>
                    <a:pt x="67068" y="18063"/>
                    <a:pt x="66235" y="19146"/>
                  </a:cubicBezTo>
                  <a:cubicBezTo>
                    <a:pt x="66342" y="18753"/>
                    <a:pt x="66402" y="18325"/>
                    <a:pt x="66437" y="17848"/>
                  </a:cubicBezTo>
                  <a:cubicBezTo>
                    <a:pt x="66521" y="16813"/>
                    <a:pt x="66449" y="15741"/>
                    <a:pt x="66235" y="14622"/>
                  </a:cubicBezTo>
                  <a:cubicBezTo>
                    <a:pt x="65854" y="12657"/>
                    <a:pt x="64949" y="10657"/>
                    <a:pt x="63580" y="8835"/>
                  </a:cubicBezTo>
                  <a:cubicBezTo>
                    <a:pt x="62306" y="7121"/>
                    <a:pt x="60675" y="5573"/>
                    <a:pt x="58734" y="4216"/>
                  </a:cubicBezTo>
                  <a:cubicBezTo>
                    <a:pt x="56924" y="2942"/>
                    <a:pt x="54912" y="1930"/>
                    <a:pt x="52805" y="1215"/>
                  </a:cubicBezTo>
                  <a:cubicBezTo>
                    <a:pt x="51828" y="882"/>
                    <a:pt x="50793" y="620"/>
                    <a:pt x="49685" y="418"/>
                  </a:cubicBezTo>
                  <a:cubicBezTo>
                    <a:pt x="48530" y="227"/>
                    <a:pt x="47352" y="96"/>
                    <a:pt x="46173" y="37"/>
                  </a:cubicBezTo>
                  <a:cubicBezTo>
                    <a:pt x="45649" y="25"/>
                    <a:pt x="45173" y="1"/>
                    <a:pt x="44708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8ABE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4810400" y="3189200"/>
              <a:ext cx="345900" cy="432525"/>
            </a:xfrm>
            <a:custGeom>
              <a:avLst/>
              <a:gdLst/>
              <a:ahLst/>
              <a:cxnLst/>
              <a:rect l="l" t="t" r="r" b="b"/>
              <a:pathLst>
                <a:path w="13836" h="17301" extrusionOk="0">
                  <a:moveTo>
                    <a:pt x="1358" y="13265"/>
                  </a:moveTo>
                  <a:cubicBezTo>
                    <a:pt x="1358" y="13312"/>
                    <a:pt x="1370" y="13348"/>
                    <a:pt x="1370" y="13395"/>
                  </a:cubicBezTo>
                  <a:cubicBezTo>
                    <a:pt x="1370" y="13336"/>
                    <a:pt x="1370" y="13288"/>
                    <a:pt x="1358" y="13265"/>
                  </a:cubicBezTo>
                  <a:close/>
                  <a:moveTo>
                    <a:pt x="10931" y="1"/>
                  </a:moveTo>
                  <a:cubicBezTo>
                    <a:pt x="10538" y="13"/>
                    <a:pt x="10145" y="49"/>
                    <a:pt x="9752" y="96"/>
                  </a:cubicBezTo>
                  <a:cubicBezTo>
                    <a:pt x="8681" y="191"/>
                    <a:pt x="7645" y="572"/>
                    <a:pt x="6668" y="1013"/>
                  </a:cubicBezTo>
                  <a:cubicBezTo>
                    <a:pt x="5704" y="1465"/>
                    <a:pt x="4811" y="2073"/>
                    <a:pt x="3978" y="2751"/>
                  </a:cubicBezTo>
                  <a:cubicBezTo>
                    <a:pt x="3239" y="3370"/>
                    <a:pt x="2585" y="4085"/>
                    <a:pt x="2049" y="4883"/>
                  </a:cubicBezTo>
                  <a:cubicBezTo>
                    <a:pt x="1632" y="5525"/>
                    <a:pt x="1299" y="6240"/>
                    <a:pt x="1001" y="6954"/>
                  </a:cubicBezTo>
                  <a:cubicBezTo>
                    <a:pt x="680" y="7752"/>
                    <a:pt x="453" y="8573"/>
                    <a:pt x="287" y="9419"/>
                  </a:cubicBezTo>
                  <a:cubicBezTo>
                    <a:pt x="144" y="10240"/>
                    <a:pt x="49" y="11074"/>
                    <a:pt x="25" y="11907"/>
                  </a:cubicBezTo>
                  <a:cubicBezTo>
                    <a:pt x="1" y="12729"/>
                    <a:pt x="96" y="13550"/>
                    <a:pt x="322" y="14336"/>
                  </a:cubicBezTo>
                  <a:cubicBezTo>
                    <a:pt x="477" y="14896"/>
                    <a:pt x="715" y="15420"/>
                    <a:pt x="1049" y="15908"/>
                  </a:cubicBezTo>
                  <a:cubicBezTo>
                    <a:pt x="1406" y="16432"/>
                    <a:pt x="1823" y="16860"/>
                    <a:pt x="2323" y="17217"/>
                  </a:cubicBezTo>
                  <a:cubicBezTo>
                    <a:pt x="2401" y="17274"/>
                    <a:pt x="2493" y="17301"/>
                    <a:pt x="2585" y="17301"/>
                  </a:cubicBezTo>
                  <a:cubicBezTo>
                    <a:pt x="2743" y="17301"/>
                    <a:pt x="2903" y="17222"/>
                    <a:pt x="3001" y="17086"/>
                  </a:cubicBezTo>
                  <a:cubicBezTo>
                    <a:pt x="3144" y="16860"/>
                    <a:pt x="3073" y="16586"/>
                    <a:pt x="2858" y="16420"/>
                  </a:cubicBezTo>
                  <a:cubicBezTo>
                    <a:pt x="2787" y="16360"/>
                    <a:pt x="2704" y="16301"/>
                    <a:pt x="2620" y="16241"/>
                  </a:cubicBezTo>
                  <a:cubicBezTo>
                    <a:pt x="2418" y="16062"/>
                    <a:pt x="2239" y="15848"/>
                    <a:pt x="2073" y="15634"/>
                  </a:cubicBezTo>
                  <a:cubicBezTo>
                    <a:pt x="1906" y="15360"/>
                    <a:pt x="1763" y="15098"/>
                    <a:pt x="1656" y="14800"/>
                  </a:cubicBezTo>
                  <a:cubicBezTo>
                    <a:pt x="1513" y="14336"/>
                    <a:pt x="1418" y="13872"/>
                    <a:pt x="1358" y="13395"/>
                  </a:cubicBezTo>
                  <a:cubicBezTo>
                    <a:pt x="1311" y="12622"/>
                    <a:pt x="1358" y="11848"/>
                    <a:pt x="1477" y="11074"/>
                  </a:cubicBezTo>
                  <a:cubicBezTo>
                    <a:pt x="1596" y="10514"/>
                    <a:pt x="1763" y="9978"/>
                    <a:pt x="1954" y="9443"/>
                  </a:cubicBezTo>
                  <a:cubicBezTo>
                    <a:pt x="2144" y="8883"/>
                    <a:pt x="2370" y="8347"/>
                    <a:pt x="2620" y="7835"/>
                  </a:cubicBezTo>
                  <a:cubicBezTo>
                    <a:pt x="2966" y="7157"/>
                    <a:pt x="3358" y="6526"/>
                    <a:pt x="3835" y="5942"/>
                  </a:cubicBezTo>
                  <a:cubicBezTo>
                    <a:pt x="4335" y="5371"/>
                    <a:pt x="4906" y="4883"/>
                    <a:pt x="5514" y="4442"/>
                  </a:cubicBezTo>
                  <a:cubicBezTo>
                    <a:pt x="6276" y="3942"/>
                    <a:pt x="7073" y="3525"/>
                    <a:pt x="7919" y="3216"/>
                  </a:cubicBezTo>
                  <a:cubicBezTo>
                    <a:pt x="8835" y="2906"/>
                    <a:pt x="9752" y="2680"/>
                    <a:pt x="10705" y="2573"/>
                  </a:cubicBezTo>
                  <a:cubicBezTo>
                    <a:pt x="11098" y="2561"/>
                    <a:pt x="11490" y="2561"/>
                    <a:pt x="11883" y="2561"/>
                  </a:cubicBezTo>
                  <a:lnTo>
                    <a:pt x="12479" y="2561"/>
                  </a:lnTo>
                  <a:cubicBezTo>
                    <a:pt x="12526" y="2573"/>
                    <a:pt x="12562" y="2573"/>
                    <a:pt x="12610" y="2597"/>
                  </a:cubicBezTo>
                  <a:cubicBezTo>
                    <a:pt x="12632" y="2598"/>
                    <a:pt x="12653" y="2598"/>
                    <a:pt x="12675" y="2598"/>
                  </a:cubicBezTo>
                  <a:cubicBezTo>
                    <a:pt x="12863" y="2598"/>
                    <a:pt x="13033" y="2552"/>
                    <a:pt x="13193" y="2477"/>
                  </a:cubicBezTo>
                  <a:cubicBezTo>
                    <a:pt x="13443" y="2335"/>
                    <a:pt x="13657" y="2096"/>
                    <a:pt x="13741" y="1823"/>
                  </a:cubicBezTo>
                  <a:cubicBezTo>
                    <a:pt x="13836" y="1537"/>
                    <a:pt x="13812" y="1204"/>
                    <a:pt x="13669" y="942"/>
                  </a:cubicBezTo>
                  <a:cubicBezTo>
                    <a:pt x="13550" y="703"/>
                    <a:pt x="13300" y="453"/>
                    <a:pt x="13026" y="394"/>
                  </a:cubicBezTo>
                  <a:cubicBezTo>
                    <a:pt x="12800" y="346"/>
                    <a:pt x="12610" y="239"/>
                    <a:pt x="12383" y="180"/>
                  </a:cubicBezTo>
                  <a:cubicBezTo>
                    <a:pt x="12086" y="108"/>
                    <a:pt x="11788" y="61"/>
                    <a:pt x="11490" y="37"/>
                  </a:cubicBezTo>
                  <a:cubicBezTo>
                    <a:pt x="11300" y="13"/>
                    <a:pt x="11121" y="1"/>
                    <a:pt x="10931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5203325" y="3207075"/>
              <a:ext cx="59550" cy="58075"/>
            </a:xfrm>
            <a:custGeom>
              <a:avLst/>
              <a:gdLst/>
              <a:ahLst/>
              <a:cxnLst/>
              <a:rect l="l" t="t" r="r" b="b"/>
              <a:pathLst>
                <a:path w="2382" h="2323" extrusionOk="0">
                  <a:moveTo>
                    <a:pt x="1250" y="0"/>
                  </a:moveTo>
                  <a:cubicBezTo>
                    <a:pt x="619" y="12"/>
                    <a:pt x="60" y="453"/>
                    <a:pt x="36" y="1096"/>
                  </a:cubicBezTo>
                  <a:cubicBezTo>
                    <a:pt x="0" y="1715"/>
                    <a:pt x="500" y="2322"/>
                    <a:pt x="1131" y="2322"/>
                  </a:cubicBezTo>
                  <a:cubicBezTo>
                    <a:pt x="1762" y="2322"/>
                    <a:pt x="2310" y="1893"/>
                    <a:pt x="2358" y="1227"/>
                  </a:cubicBezTo>
                  <a:cubicBezTo>
                    <a:pt x="2381" y="608"/>
                    <a:pt x="1893" y="0"/>
                    <a:pt x="1250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5314950" y="3515150"/>
              <a:ext cx="292600" cy="160775"/>
            </a:xfrm>
            <a:custGeom>
              <a:avLst/>
              <a:gdLst/>
              <a:ahLst/>
              <a:cxnLst/>
              <a:rect l="l" t="t" r="r" b="b"/>
              <a:pathLst>
                <a:path w="11704" h="6431" extrusionOk="0">
                  <a:moveTo>
                    <a:pt x="3691" y="0"/>
                  </a:moveTo>
                  <a:cubicBezTo>
                    <a:pt x="3655" y="36"/>
                    <a:pt x="3596" y="36"/>
                    <a:pt x="3548" y="36"/>
                  </a:cubicBezTo>
                  <a:cubicBezTo>
                    <a:pt x="3000" y="48"/>
                    <a:pt x="2441" y="107"/>
                    <a:pt x="1905" y="227"/>
                  </a:cubicBezTo>
                  <a:cubicBezTo>
                    <a:pt x="1357" y="346"/>
                    <a:pt x="833" y="536"/>
                    <a:pt x="345" y="774"/>
                  </a:cubicBezTo>
                  <a:lnTo>
                    <a:pt x="167" y="869"/>
                  </a:lnTo>
                  <a:cubicBezTo>
                    <a:pt x="36" y="941"/>
                    <a:pt x="0" y="1119"/>
                    <a:pt x="83" y="1239"/>
                  </a:cubicBezTo>
                  <a:cubicBezTo>
                    <a:pt x="136" y="1321"/>
                    <a:pt x="217" y="1356"/>
                    <a:pt x="302" y="1356"/>
                  </a:cubicBezTo>
                  <a:cubicBezTo>
                    <a:pt x="352" y="1356"/>
                    <a:pt x="404" y="1344"/>
                    <a:pt x="452" y="1322"/>
                  </a:cubicBezTo>
                  <a:lnTo>
                    <a:pt x="714" y="1191"/>
                  </a:lnTo>
                  <a:cubicBezTo>
                    <a:pt x="1179" y="989"/>
                    <a:pt x="1667" y="846"/>
                    <a:pt x="2179" y="762"/>
                  </a:cubicBezTo>
                  <a:cubicBezTo>
                    <a:pt x="2484" y="719"/>
                    <a:pt x="2794" y="693"/>
                    <a:pt x="3108" y="693"/>
                  </a:cubicBezTo>
                  <a:cubicBezTo>
                    <a:pt x="3308" y="693"/>
                    <a:pt x="3511" y="703"/>
                    <a:pt x="3715" y="727"/>
                  </a:cubicBezTo>
                  <a:cubicBezTo>
                    <a:pt x="4310" y="810"/>
                    <a:pt x="4882" y="953"/>
                    <a:pt x="5453" y="1167"/>
                  </a:cubicBezTo>
                  <a:cubicBezTo>
                    <a:pt x="5763" y="1286"/>
                    <a:pt x="6060" y="1429"/>
                    <a:pt x="6358" y="1596"/>
                  </a:cubicBezTo>
                  <a:cubicBezTo>
                    <a:pt x="6668" y="1762"/>
                    <a:pt x="6953" y="1965"/>
                    <a:pt x="7239" y="2155"/>
                  </a:cubicBezTo>
                  <a:cubicBezTo>
                    <a:pt x="7846" y="2608"/>
                    <a:pt x="8382" y="3155"/>
                    <a:pt x="8870" y="3739"/>
                  </a:cubicBezTo>
                  <a:cubicBezTo>
                    <a:pt x="9311" y="4275"/>
                    <a:pt x="9668" y="4834"/>
                    <a:pt x="9966" y="5465"/>
                  </a:cubicBezTo>
                  <a:cubicBezTo>
                    <a:pt x="10025" y="5608"/>
                    <a:pt x="10073" y="5763"/>
                    <a:pt x="10144" y="5894"/>
                  </a:cubicBezTo>
                  <a:cubicBezTo>
                    <a:pt x="10216" y="6084"/>
                    <a:pt x="10323" y="6251"/>
                    <a:pt x="10513" y="6346"/>
                  </a:cubicBezTo>
                  <a:cubicBezTo>
                    <a:pt x="10631" y="6401"/>
                    <a:pt x="10758" y="6430"/>
                    <a:pt x="10889" y="6430"/>
                  </a:cubicBezTo>
                  <a:cubicBezTo>
                    <a:pt x="10958" y="6430"/>
                    <a:pt x="11027" y="6422"/>
                    <a:pt x="11097" y="6406"/>
                  </a:cubicBezTo>
                  <a:cubicBezTo>
                    <a:pt x="11490" y="6287"/>
                    <a:pt x="11704" y="5846"/>
                    <a:pt x="11597" y="5453"/>
                  </a:cubicBezTo>
                  <a:cubicBezTo>
                    <a:pt x="11454" y="4870"/>
                    <a:pt x="11192" y="4322"/>
                    <a:pt x="10894" y="3798"/>
                  </a:cubicBezTo>
                  <a:cubicBezTo>
                    <a:pt x="10597" y="3275"/>
                    <a:pt x="10216" y="2810"/>
                    <a:pt x="9799" y="2382"/>
                  </a:cubicBezTo>
                  <a:cubicBezTo>
                    <a:pt x="9382" y="1965"/>
                    <a:pt x="8894" y="1608"/>
                    <a:pt x="8394" y="1298"/>
                  </a:cubicBezTo>
                  <a:cubicBezTo>
                    <a:pt x="8180" y="1167"/>
                    <a:pt x="7941" y="1024"/>
                    <a:pt x="7691" y="905"/>
                  </a:cubicBezTo>
                  <a:cubicBezTo>
                    <a:pt x="7418" y="774"/>
                    <a:pt x="7120" y="655"/>
                    <a:pt x="6822" y="548"/>
                  </a:cubicBezTo>
                  <a:cubicBezTo>
                    <a:pt x="5822" y="179"/>
                    <a:pt x="4763" y="0"/>
                    <a:pt x="3691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4549675" y="4443825"/>
              <a:ext cx="2232725" cy="21975"/>
            </a:xfrm>
            <a:custGeom>
              <a:avLst/>
              <a:gdLst/>
              <a:ahLst/>
              <a:cxnLst/>
              <a:rect l="l" t="t" r="r" b="b"/>
              <a:pathLst>
                <a:path w="89309" h="879" extrusionOk="0">
                  <a:moveTo>
                    <a:pt x="64508" y="1"/>
                  </a:moveTo>
                  <a:cubicBezTo>
                    <a:pt x="62925" y="13"/>
                    <a:pt x="61305" y="13"/>
                    <a:pt x="59686" y="13"/>
                  </a:cubicBezTo>
                  <a:cubicBezTo>
                    <a:pt x="54412" y="36"/>
                    <a:pt x="49125" y="60"/>
                    <a:pt x="43863" y="72"/>
                  </a:cubicBezTo>
                  <a:cubicBezTo>
                    <a:pt x="41315" y="96"/>
                    <a:pt x="38767" y="108"/>
                    <a:pt x="36207" y="108"/>
                  </a:cubicBezTo>
                  <a:cubicBezTo>
                    <a:pt x="33814" y="108"/>
                    <a:pt x="31409" y="108"/>
                    <a:pt x="29004" y="120"/>
                  </a:cubicBezTo>
                  <a:cubicBezTo>
                    <a:pt x="26813" y="120"/>
                    <a:pt x="24610" y="120"/>
                    <a:pt x="22431" y="132"/>
                  </a:cubicBezTo>
                  <a:cubicBezTo>
                    <a:pt x="20145" y="156"/>
                    <a:pt x="17859" y="167"/>
                    <a:pt x="15585" y="191"/>
                  </a:cubicBezTo>
                  <a:cubicBezTo>
                    <a:pt x="10668" y="251"/>
                    <a:pt x="5739" y="239"/>
                    <a:pt x="833" y="286"/>
                  </a:cubicBezTo>
                  <a:cubicBezTo>
                    <a:pt x="607" y="286"/>
                    <a:pt x="369" y="286"/>
                    <a:pt x="155" y="298"/>
                  </a:cubicBezTo>
                  <a:cubicBezTo>
                    <a:pt x="71" y="298"/>
                    <a:pt x="0" y="358"/>
                    <a:pt x="0" y="453"/>
                  </a:cubicBezTo>
                  <a:cubicBezTo>
                    <a:pt x="0" y="525"/>
                    <a:pt x="60" y="596"/>
                    <a:pt x="155" y="596"/>
                  </a:cubicBezTo>
                  <a:cubicBezTo>
                    <a:pt x="5013" y="656"/>
                    <a:pt x="9894" y="656"/>
                    <a:pt x="14776" y="691"/>
                  </a:cubicBezTo>
                  <a:cubicBezTo>
                    <a:pt x="17097" y="703"/>
                    <a:pt x="19431" y="727"/>
                    <a:pt x="21765" y="751"/>
                  </a:cubicBezTo>
                  <a:cubicBezTo>
                    <a:pt x="23979" y="763"/>
                    <a:pt x="26182" y="763"/>
                    <a:pt x="28385" y="763"/>
                  </a:cubicBezTo>
                  <a:cubicBezTo>
                    <a:pt x="30718" y="763"/>
                    <a:pt x="33052" y="775"/>
                    <a:pt x="35397" y="775"/>
                  </a:cubicBezTo>
                  <a:cubicBezTo>
                    <a:pt x="37981" y="775"/>
                    <a:pt x="40577" y="787"/>
                    <a:pt x="43160" y="810"/>
                  </a:cubicBezTo>
                  <a:cubicBezTo>
                    <a:pt x="48387" y="834"/>
                    <a:pt x="53626" y="846"/>
                    <a:pt x="58853" y="870"/>
                  </a:cubicBezTo>
                  <a:cubicBezTo>
                    <a:pt x="60252" y="876"/>
                    <a:pt x="61651" y="879"/>
                    <a:pt x="63047" y="879"/>
                  </a:cubicBezTo>
                  <a:cubicBezTo>
                    <a:pt x="64443" y="879"/>
                    <a:pt x="65836" y="876"/>
                    <a:pt x="67223" y="870"/>
                  </a:cubicBezTo>
                  <a:cubicBezTo>
                    <a:pt x="69604" y="870"/>
                    <a:pt x="72009" y="846"/>
                    <a:pt x="74390" y="834"/>
                  </a:cubicBezTo>
                  <a:cubicBezTo>
                    <a:pt x="76843" y="822"/>
                    <a:pt x="79284" y="787"/>
                    <a:pt x="81736" y="763"/>
                  </a:cubicBezTo>
                  <a:cubicBezTo>
                    <a:pt x="82915" y="751"/>
                    <a:pt x="84070" y="751"/>
                    <a:pt x="85249" y="727"/>
                  </a:cubicBezTo>
                  <a:cubicBezTo>
                    <a:pt x="86297" y="715"/>
                    <a:pt x="87332" y="703"/>
                    <a:pt x="88356" y="691"/>
                  </a:cubicBezTo>
                  <a:lnTo>
                    <a:pt x="89059" y="691"/>
                  </a:lnTo>
                  <a:cubicBezTo>
                    <a:pt x="89190" y="691"/>
                    <a:pt x="89309" y="572"/>
                    <a:pt x="89309" y="429"/>
                  </a:cubicBezTo>
                  <a:cubicBezTo>
                    <a:pt x="89309" y="298"/>
                    <a:pt x="89190" y="179"/>
                    <a:pt x="89059" y="179"/>
                  </a:cubicBezTo>
                  <a:cubicBezTo>
                    <a:pt x="88023" y="179"/>
                    <a:pt x="86975" y="167"/>
                    <a:pt x="85939" y="156"/>
                  </a:cubicBezTo>
                  <a:cubicBezTo>
                    <a:pt x="84761" y="132"/>
                    <a:pt x="83582" y="132"/>
                    <a:pt x="82403" y="120"/>
                  </a:cubicBezTo>
                  <a:cubicBezTo>
                    <a:pt x="79951" y="108"/>
                    <a:pt x="77486" y="60"/>
                    <a:pt x="75021" y="48"/>
                  </a:cubicBezTo>
                  <a:cubicBezTo>
                    <a:pt x="72700" y="25"/>
                    <a:pt x="70366" y="13"/>
                    <a:pt x="68032" y="1"/>
                  </a:cubicBezTo>
                  <a:close/>
                </a:path>
              </a:pathLst>
            </a:custGeom>
            <a:solidFill>
              <a:srgbClr val="B8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3"/>
            <p:cNvSpPr/>
            <p:nvPr/>
          </p:nvSpPr>
          <p:spPr>
            <a:xfrm>
              <a:off x="4789275" y="4063125"/>
              <a:ext cx="102125" cy="49150"/>
            </a:xfrm>
            <a:custGeom>
              <a:avLst/>
              <a:gdLst/>
              <a:ahLst/>
              <a:cxnLst/>
              <a:rect l="l" t="t" r="r" b="b"/>
              <a:pathLst>
                <a:path w="4085" h="1966" extrusionOk="0">
                  <a:moveTo>
                    <a:pt x="2037" y="1"/>
                  </a:moveTo>
                  <a:cubicBezTo>
                    <a:pt x="905" y="1"/>
                    <a:pt x="1" y="453"/>
                    <a:pt x="1" y="989"/>
                  </a:cubicBezTo>
                  <a:cubicBezTo>
                    <a:pt x="1" y="1537"/>
                    <a:pt x="905" y="1965"/>
                    <a:pt x="2037" y="1965"/>
                  </a:cubicBezTo>
                  <a:cubicBezTo>
                    <a:pt x="3156" y="1965"/>
                    <a:pt x="4073" y="1525"/>
                    <a:pt x="4084" y="989"/>
                  </a:cubicBezTo>
                  <a:cubicBezTo>
                    <a:pt x="4084" y="441"/>
                    <a:pt x="3168" y="1"/>
                    <a:pt x="2037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5521225" y="4057175"/>
              <a:ext cx="110150" cy="53000"/>
            </a:xfrm>
            <a:custGeom>
              <a:avLst/>
              <a:gdLst/>
              <a:ahLst/>
              <a:cxnLst/>
              <a:rect l="l" t="t" r="r" b="b"/>
              <a:pathLst>
                <a:path w="4406" h="2120" extrusionOk="0">
                  <a:moveTo>
                    <a:pt x="2203" y="1"/>
                  </a:moveTo>
                  <a:cubicBezTo>
                    <a:pt x="976" y="1"/>
                    <a:pt x="0" y="477"/>
                    <a:pt x="0" y="1060"/>
                  </a:cubicBezTo>
                  <a:cubicBezTo>
                    <a:pt x="0" y="1644"/>
                    <a:pt x="1000" y="2120"/>
                    <a:pt x="2203" y="2120"/>
                  </a:cubicBezTo>
                  <a:cubicBezTo>
                    <a:pt x="3405" y="2120"/>
                    <a:pt x="4393" y="1644"/>
                    <a:pt x="4405" y="1060"/>
                  </a:cubicBezTo>
                  <a:cubicBezTo>
                    <a:pt x="4405" y="477"/>
                    <a:pt x="3417" y="1"/>
                    <a:pt x="2203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 hasCustomPrompt="1"/>
          </p:nvPr>
        </p:nvSpPr>
        <p:spPr>
          <a:xfrm>
            <a:off x="3701400" y="1227075"/>
            <a:ext cx="17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764438" y="3132175"/>
            <a:ext cx="3615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/>
          </p:nvPr>
        </p:nvSpPr>
        <p:spPr>
          <a:xfrm>
            <a:off x="936600" y="2390375"/>
            <a:ext cx="7270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3495272" y="4330357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 flipH="1">
            <a:off x="1637597" y="679782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6736972" y="1374332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 flipH="1">
            <a:off x="-323503" y="3278757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6604647" y="-237018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 flipH="1">
            <a:off x="8332347" y="2298107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>
            <a:off x="7406565" y="3426582"/>
            <a:ext cx="1737499" cy="1723056"/>
            <a:chOff x="-761089" y="594525"/>
            <a:chExt cx="5186563" cy="5143450"/>
          </a:xfrm>
        </p:grpSpPr>
        <p:sp>
          <p:nvSpPr>
            <p:cNvPr id="28" name="Google Shape;28;p4"/>
            <p:cNvSpPr/>
            <p:nvPr/>
          </p:nvSpPr>
          <p:spPr>
            <a:xfrm>
              <a:off x="2726750" y="594525"/>
              <a:ext cx="1698400" cy="4321525"/>
            </a:xfrm>
            <a:custGeom>
              <a:avLst/>
              <a:gdLst/>
              <a:ahLst/>
              <a:cxnLst/>
              <a:rect l="l" t="t" r="r" b="b"/>
              <a:pathLst>
                <a:path w="67936" h="172861" extrusionOk="0">
                  <a:moveTo>
                    <a:pt x="67935" y="0"/>
                  </a:moveTo>
                  <a:lnTo>
                    <a:pt x="1" y="22524"/>
                  </a:lnTo>
                  <a:lnTo>
                    <a:pt x="1" y="172860"/>
                  </a:lnTo>
                  <a:lnTo>
                    <a:pt x="67935" y="172860"/>
                  </a:lnTo>
                  <a:lnTo>
                    <a:pt x="67935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-761089" y="2681950"/>
              <a:ext cx="5186563" cy="3056025"/>
            </a:xfrm>
            <a:custGeom>
              <a:avLst/>
              <a:gdLst/>
              <a:ahLst/>
              <a:cxnLst/>
              <a:rect l="l" t="t" r="r" b="b"/>
              <a:pathLst>
                <a:path w="111097" h="89364" extrusionOk="0">
                  <a:moveTo>
                    <a:pt x="84530" y="0"/>
                  </a:moveTo>
                  <a:lnTo>
                    <a:pt x="84530" y="13678"/>
                  </a:lnTo>
                  <a:lnTo>
                    <a:pt x="67630" y="13678"/>
                  </a:lnTo>
                  <a:lnTo>
                    <a:pt x="67630" y="28998"/>
                  </a:lnTo>
                  <a:lnTo>
                    <a:pt x="50730" y="28998"/>
                  </a:lnTo>
                  <a:lnTo>
                    <a:pt x="50730" y="45107"/>
                  </a:lnTo>
                  <a:lnTo>
                    <a:pt x="33830" y="45107"/>
                  </a:lnTo>
                  <a:lnTo>
                    <a:pt x="33830" y="59575"/>
                  </a:lnTo>
                  <a:lnTo>
                    <a:pt x="16110" y="59575"/>
                  </a:lnTo>
                  <a:lnTo>
                    <a:pt x="16110" y="73253"/>
                  </a:lnTo>
                  <a:lnTo>
                    <a:pt x="0" y="73253"/>
                  </a:lnTo>
                  <a:lnTo>
                    <a:pt x="0" y="89363"/>
                  </a:lnTo>
                  <a:lnTo>
                    <a:pt x="111096" y="89363"/>
                  </a:lnTo>
                  <a:lnTo>
                    <a:pt x="111096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3315675" y="1561875"/>
              <a:ext cx="427850" cy="826025"/>
            </a:xfrm>
            <a:custGeom>
              <a:avLst/>
              <a:gdLst/>
              <a:ahLst/>
              <a:cxnLst/>
              <a:rect l="l" t="t" r="r" b="b"/>
              <a:pathLst>
                <a:path w="17114" h="33041" extrusionOk="0">
                  <a:moveTo>
                    <a:pt x="8542" y="0"/>
                  </a:moveTo>
                  <a:cubicBezTo>
                    <a:pt x="3830" y="0"/>
                    <a:pt x="1" y="3860"/>
                    <a:pt x="1" y="8572"/>
                  </a:cubicBezTo>
                  <a:lnTo>
                    <a:pt x="1" y="33040"/>
                  </a:lnTo>
                  <a:lnTo>
                    <a:pt x="17113" y="30760"/>
                  </a:lnTo>
                  <a:lnTo>
                    <a:pt x="17113" y="8572"/>
                  </a:lnTo>
                  <a:cubicBezTo>
                    <a:pt x="17113" y="3860"/>
                    <a:pt x="13253" y="0"/>
                    <a:pt x="854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2E90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3314275" y="1559175"/>
              <a:ext cx="337184" cy="832964"/>
            </a:xfrm>
            <a:custGeom>
              <a:avLst/>
              <a:gdLst/>
              <a:ahLst/>
              <a:cxnLst/>
              <a:rect l="l" t="t" r="r" b="b"/>
              <a:pathLst>
                <a:path w="13375" h="33041" extrusionOk="0">
                  <a:moveTo>
                    <a:pt x="8542" y="0"/>
                  </a:moveTo>
                  <a:cubicBezTo>
                    <a:pt x="3830" y="0"/>
                    <a:pt x="1" y="3861"/>
                    <a:pt x="1" y="8572"/>
                  </a:cubicBezTo>
                  <a:lnTo>
                    <a:pt x="1" y="33040"/>
                  </a:lnTo>
                  <a:lnTo>
                    <a:pt x="2615" y="32706"/>
                  </a:lnTo>
                  <a:lnTo>
                    <a:pt x="2615" y="9757"/>
                  </a:lnTo>
                  <a:cubicBezTo>
                    <a:pt x="2615" y="5016"/>
                    <a:pt x="6475" y="1186"/>
                    <a:pt x="11186" y="1186"/>
                  </a:cubicBezTo>
                  <a:cubicBezTo>
                    <a:pt x="11946" y="1186"/>
                    <a:pt x="12645" y="1307"/>
                    <a:pt x="13375" y="1490"/>
                  </a:cubicBezTo>
                  <a:cubicBezTo>
                    <a:pt x="12007" y="548"/>
                    <a:pt x="10335" y="0"/>
                    <a:pt x="8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1290750" y="3039838"/>
            <a:ext cx="29076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latin typeface="Audiowide"/>
                <a:ea typeface="Audiowide"/>
                <a:cs typeface="Audiowide"/>
                <a:sym typeface="Audiowid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2"/>
          </p:nvPr>
        </p:nvSpPr>
        <p:spPr>
          <a:xfrm>
            <a:off x="4945625" y="3035378"/>
            <a:ext cx="29076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latin typeface="Audiowide"/>
                <a:ea typeface="Audiowide"/>
                <a:cs typeface="Audiowide"/>
                <a:sym typeface="Audiowid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1290750" y="3425150"/>
            <a:ext cx="2907600" cy="10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4"/>
          </p:nvPr>
        </p:nvSpPr>
        <p:spPr>
          <a:xfrm>
            <a:off x="4945625" y="3415211"/>
            <a:ext cx="2907600" cy="10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81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4873350"/>
            <a:ext cx="9144000" cy="276900"/>
          </a:xfrm>
          <a:prstGeom prst="rect">
            <a:avLst/>
          </a:prstGeom>
          <a:solidFill>
            <a:srgbClr val="FCB0B6"/>
          </a:solidFill>
          <a:ln w="28575" cap="flat" cmpd="sng">
            <a:solidFill>
              <a:srgbClr val="DE8C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-351803" y="3042144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948675" y="539500"/>
            <a:ext cx="1033310" cy="434867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 flipH="1">
            <a:off x="7853222" y="1257732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-367903" y="1017732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8010849" y="229628"/>
            <a:ext cx="736305" cy="309873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8309122" y="4169007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713225" y="597050"/>
            <a:ext cx="5528700" cy="25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55" name="Google Shape;55;p8"/>
          <p:cNvSpPr/>
          <p:nvPr/>
        </p:nvSpPr>
        <p:spPr>
          <a:xfrm>
            <a:off x="220547" y="3042144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8"/>
          <p:cNvSpPr/>
          <p:nvPr/>
        </p:nvSpPr>
        <p:spPr>
          <a:xfrm flipH="1">
            <a:off x="1151422" y="203052"/>
            <a:ext cx="1003228" cy="422206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0" y="4873350"/>
            <a:ext cx="9144000" cy="276900"/>
          </a:xfrm>
          <a:prstGeom prst="rect">
            <a:avLst/>
          </a:prstGeom>
          <a:solidFill>
            <a:srgbClr val="FCB0B6"/>
          </a:solidFill>
          <a:ln w="28575" cap="flat" cmpd="sng">
            <a:solidFill>
              <a:srgbClr val="DE8C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8"/>
          <p:cNvGrpSpPr/>
          <p:nvPr/>
        </p:nvGrpSpPr>
        <p:grpSpPr>
          <a:xfrm>
            <a:off x="-745260" y="4099155"/>
            <a:ext cx="2266280" cy="1068893"/>
            <a:chOff x="3992750" y="3100500"/>
            <a:chExt cx="2894725" cy="1365300"/>
          </a:xfrm>
        </p:grpSpPr>
        <p:sp>
          <p:nvSpPr>
            <p:cNvPr id="59" name="Google Shape;59;p8"/>
            <p:cNvSpPr/>
            <p:nvPr/>
          </p:nvSpPr>
          <p:spPr>
            <a:xfrm>
              <a:off x="3992750" y="3100500"/>
              <a:ext cx="2894725" cy="1351700"/>
            </a:xfrm>
            <a:custGeom>
              <a:avLst/>
              <a:gdLst/>
              <a:ahLst/>
              <a:cxnLst/>
              <a:rect l="l" t="t" r="r" b="b"/>
              <a:pathLst>
                <a:path w="115789" h="54068" extrusionOk="0">
                  <a:moveTo>
                    <a:pt x="44708" y="1"/>
                  </a:moveTo>
                  <a:cubicBezTo>
                    <a:pt x="42863" y="1"/>
                    <a:pt x="40994" y="191"/>
                    <a:pt x="39172" y="549"/>
                  </a:cubicBezTo>
                  <a:cubicBezTo>
                    <a:pt x="36898" y="989"/>
                    <a:pt x="34660" y="1715"/>
                    <a:pt x="32576" y="2716"/>
                  </a:cubicBezTo>
                  <a:cubicBezTo>
                    <a:pt x="30480" y="3728"/>
                    <a:pt x="28540" y="5013"/>
                    <a:pt x="26849" y="6549"/>
                  </a:cubicBezTo>
                  <a:cubicBezTo>
                    <a:pt x="26004" y="7311"/>
                    <a:pt x="25194" y="8181"/>
                    <a:pt x="24468" y="9085"/>
                  </a:cubicBezTo>
                  <a:cubicBezTo>
                    <a:pt x="23527" y="10240"/>
                    <a:pt x="22825" y="11336"/>
                    <a:pt x="22289" y="12407"/>
                  </a:cubicBezTo>
                  <a:cubicBezTo>
                    <a:pt x="21979" y="13038"/>
                    <a:pt x="21694" y="13729"/>
                    <a:pt x="21491" y="14431"/>
                  </a:cubicBezTo>
                  <a:cubicBezTo>
                    <a:pt x="21313" y="15039"/>
                    <a:pt x="21182" y="15693"/>
                    <a:pt x="21086" y="16455"/>
                  </a:cubicBezTo>
                  <a:cubicBezTo>
                    <a:pt x="20955" y="17705"/>
                    <a:pt x="21039" y="19063"/>
                    <a:pt x="21348" y="20468"/>
                  </a:cubicBezTo>
                  <a:cubicBezTo>
                    <a:pt x="21610" y="21587"/>
                    <a:pt x="22027" y="22718"/>
                    <a:pt x="22622" y="23956"/>
                  </a:cubicBezTo>
                  <a:cubicBezTo>
                    <a:pt x="21967" y="23504"/>
                    <a:pt x="21217" y="23135"/>
                    <a:pt x="20420" y="22873"/>
                  </a:cubicBezTo>
                  <a:cubicBezTo>
                    <a:pt x="19384" y="22516"/>
                    <a:pt x="18288" y="22337"/>
                    <a:pt x="17157" y="22313"/>
                  </a:cubicBezTo>
                  <a:lnTo>
                    <a:pt x="17003" y="22313"/>
                  </a:lnTo>
                  <a:cubicBezTo>
                    <a:pt x="14955" y="22313"/>
                    <a:pt x="12823" y="22837"/>
                    <a:pt x="10871" y="23801"/>
                  </a:cubicBezTo>
                  <a:cubicBezTo>
                    <a:pt x="8823" y="24825"/>
                    <a:pt x="7180" y="26278"/>
                    <a:pt x="6144" y="27957"/>
                  </a:cubicBezTo>
                  <a:cubicBezTo>
                    <a:pt x="5120" y="29612"/>
                    <a:pt x="4572" y="31588"/>
                    <a:pt x="4537" y="33684"/>
                  </a:cubicBezTo>
                  <a:cubicBezTo>
                    <a:pt x="4501" y="35577"/>
                    <a:pt x="4918" y="37434"/>
                    <a:pt x="5727" y="39077"/>
                  </a:cubicBezTo>
                  <a:cubicBezTo>
                    <a:pt x="6323" y="40280"/>
                    <a:pt x="7156" y="41363"/>
                    <a:pt x="8144" y="42220"/>
                  </a:cubicBezTo>
                  <a:cubicBezTo>
                    <a:pt x="7882" y="42161"/>
                    <a:pt x="7609" y="42125"/>
                    <a:pt x="7251" y="42125"/>
                  </a:cubicBezTo>
                  <a:cubicBezTo>
                    <a:pt x="7061" y="42125"/>
                    <a:pt x="6906" y="42125"/>
                    <a:pt x="6727" y="42137"/>
                  </a:cubicBezTo>
                  <a:cubicBezTo>
                    <a:pt x="5870" y="42197"/>
                    <a:pt x="5001" y="42423"/>
                    <a:pt x="4203" y="42816"/>
                  </a:cubicBezTo>
                  <a:cubicBezTo>
                    <a:pt x="2691" y="43530"/>
                    <a:pt x="1453" y="44780"/>
                    <a:pt x="739" y="46328"/>
                  </a:cubicBezTo>
                  <a:cubicBezTo>
                    <a:pt x="143" y="47590"/>
                    <a:pt x="0" y="49007"/>
                    <a:pt x="310" y="50293"/>
                  </a:cubicBezTo>
                  <a:cubicBezTo>
                    <a:pt x="477" y="50995"/>
                    <a:pt x="786" y="51650"/>
                    <a:pt x="1239" y="52281"/>
                  </a:cubicBezTo>
                  <a:cubicBezTo>
                    <a:pt x="1679" y="52912"/>
                    <a:pt x="2286" y="53508"/>
                    <a:pt x="3048" y="54031"/>
                  </a:cubicBezTo>
                  <a:cubicBezTo>
                    <a:pt x="3060" y="54043"/>
                    <a:pt x="3096" y="54067"/>
                    <a:pt x="3108" y="54067"/>
                  </a:cubicBezTo>
                  <a:lnTo>
                    <a:pt x="112300" y="54067"/>
                  </a:lnTo>
                  <a:cubicBezTo>
                    <a:pt x="112395" y="53972"/>
                    <a:pt x="112479" y="53900"/>
                    <a:pt x="112574" y="53829"/>
                  </a:cubicBezTo>
                  <a:cubicBezTo>
                    <a:pt x="113265" y="53055"/>
                    <a:pt x="113860" y="52234"/>
                    <a:pt x="114324" y="51364"/>
                  </a:cubicBezTo>
                  <a:cubicBezTo>
                    <a:pt x="114789" y="50531"/>
                    <a:pt x="115134" y="49614"/>
                    <a:pt x="115372" y="48626"/>
                  </a:cubicBezTo>
                  <a:cubicBezTo>
                    <a:pt x="115789" y="46876"/>
                    <a:pt x="115753" y="44923"/>
                    <a:pt x="115265" y="43006"/>
                  </a:cubicBezTo>
                  <a:cubicBezTo>
                    <a:pt x="114812" y="41220"/>
                    <a:pt x="113955" y="39434"/>
                    <a:pt x="112765" y="37815"/>
                  </a:cubicBezTo>
                  <a:cubicBezTo>
                    <a:pt x="111574" y="36208"/>
                    <a:pt x="110098" y="34850"/>
                    <a:pt x="108407" y="33767"/>
                  </a:cubicBezTo>
                  <a:cubicBezTo>
                    <a:pt x="106585" y="32600"/>
                    <a:pt x="104430" y="31814"/>
                    <a:pt x="102180" y="31481"/>
                  </a:cubicBezTo>
                  <a:cubicBezTo>
                    <a:pt x="101477" y="31386"/>
                    <a:pt x="100763" y="31326"/>
                    <a:pt x="100061" y="31326"/>
                  </a:cubicBezTo>
                  <a:cubicBezTo>
                    <a:pt x="99608" y="31326"/>
                    <a:pt x="99132" y="31350"/>
                    <a:pt x="98656" y="31398"/>
                  </a:cubicBezTo>
                  <a:cubicBezTo>
                    <a:pt x="97572" y="31505"/>
                    <a:pt x="96453" y="31755"/>
                    <a:pt x="95346" y="32136"/>
                  </a:cubicBezTo>
                  <a:cubicBezTo>
                    <a:pt x="93679" y="32719"/>
                    <a:pt x="92060" y="33612"/>
                    <a:pt x="90393" y="34874"/>
                  </a:cubicBezTo>
                  <a:cubicBezTo>
                    <a:pt x="90536" y="34731"/>
                    <a:pt x="90643" y="34517"/>
                    <a:pt x="90798" y="34255"/>
                  </a:cubicBezTo>
                  <a:cubicBezTo>
                    <a:pt x="91321" y="33303"/>
                    <a:pt x="91690" y="32183"/>
                    <a:pt x="91869" y="30945"/>
                  </a:cubicBezTo>
                  <a:cubicBezTo>
                    <a:pt x="92048" y="29802"/>
                    <a:pt x="92048" y="28624"/>
                    <a:pt x="91881" y="27457"/>
                  </a:cubicBezTo>
                  <a:cubicBezTo>
                    <a:pt x="91738" y="26397"/>
                    <a:pt x="91440" y="25349"/>
                    <a:pt x="91000" y="24337"/>
                  </a:cubicBezTo>
                  <a:cubicBezTo>
                    <a:pt x="90190" y="22432"/>
                    <a:pt x="88881" y="20682"/>
                    <a:pt x="87130" y="19122"/>
                  </a:cubicBezTo>
                  <a:cubicBezTo>
                    <a:pt x="86333" y="18408"/>
                    <a:pt x="85440" y="17741"/>
                    <a:pt x="84451" y="17146"/>
                  </a:cubicBezTo>
                  <a:cubicBezTo>
                    <a:pt x="83523" y="16586"/>
                    <a:pt x="82535" y="16098"/>
                    <a:pt x="81523" y="15717"/>
                  </a:cubicBezTo>
                  <a:cubicBezTo>
                    <a:pt x="80511" y="15336"/>
                    <a:pt x="79487" y="15050"/>
                    <a:pt x="78439" y="14872"/>
                  </a:cubicBezTo>
                  <a:cubicBezTo>
                    <a:pt x="77724" y="14753"/>
                    <a:pt x="76998" y="14693"/>
                    <a:pt x="76260" y="14693"/>
                  </a:cubicBezTo>
                  <a:cubicBezTo>
                    <a:pt x="75998" y="14693"/>
                    <a:pt x="75748" y="14693"/>
                    <a:pt x="75498" y="14705"/>
                  </a:cubicBezTo>
                  <a:cubicBezTo>
                    <a:pt x="74498" y="14765"/>
                    <a:pt x="73486" y="14943"/>
                    <a:pt x="72462" y="15217"/>
                  </a:cubicBezTo>
                  <a:cubicBezTo>
                    <a:pt x="71474" y="15479"/>
                    <a:pt x="70509" y="15872"/>
                    <a:pt x="69569" y="16372"/>
                  </a:cubicBezTo>
                  <a:cubicBezTo>
                    <a:pt x="68235" y="17086"/>
                    <a:pt x="67068" y="18063"/>
                    <a:pt x="66235" y="19146"/>
                  </a:cubicBezTo>
                  <a:cubicBezTo>
                    <a:pt x="66342" y="18753"/>
                    <a:pt x="66402" y="18325"/>
                    <a:pt x="66437" y="17848"/>
                  </a:cubicBezTo>
                  <a:cubicBezTo>
                    <a:pt x="66521" y="16813"/>
                    <a:pt x="66449" y="15741"/>
                    <a:pt x="66235" y="14622"/>
                  </a:cubicBezTo>
                  <a:cubicBezTo>
                    <a:pt x="65854" y="12657"/>
                    <a:pt x="64949" y="10657"/>
                    <a:pt x="63580" y="8835"/>
                  </a:cubicBezTo>
                  <a:cubicBezTo>
                    <a:pt x="62306" y="7121"/>
                    <a:pt x="60675" y="5573"/>
                    <a:pt x="58734" y="4216"/>
                  </a:cubicBezTo>
                  <a:cubicBezTo>
                    <a:pt x="56924" y="2942"/>
                    <a:pt x="54912" y="1930"/>
                    <a:pt x="52805" y="1215"/>
                  </a:cubicBezTo>
                  <a:cubicBezTo>
                    <a:pt x="51828" y="882"/>
                    <a:pt x="50793" y="620"/>
                    <a:pt x="49685" y="418"/>
                  </a:cubicBezTo>
                  <a:cubicBezTo>
                    <a:pt x="48530" y="227"/>
                    <a:pt x="47352" y="96"/>
                    <a:pt x="46173" y="37"/>
                  </a:cubicBezTo>
                  <a:cubicBezTo>
                    <a:pt x="45649" y="25"/>
                    <a:pt x="45173" y="1"/>
                    <a:pt x="44708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8ABE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4810400" y="3189200"/>
              <a:ext cx="345900" cy="432525"/>
            </a:xfrm>
            <a:custGeom>
              <a:avLst/>
              <a:gdLst/>
              <a:ahLst/>
              <a:cxnLst/>
              <a:rect l="l" t="t" r="r" b="b"/>
              <a:pathLst>
                <a:path w="13836" h="17301" extrusionOk="0">
                  <a:moveTo>
                    <a:pt x="1358" y="13265"/>
                  </a:moveTo>
                  <a:cubicBezTo>
                    <a:pt x="1358" y="13312"/>
                    <a:pt x="1370" y="13348"/>
                    <a:pt x="1370" y="13395"/>
                  </a:cubicBezTo>
                  <a:cubicBezTo>
                    <a:pt x="1370" y="13336"/>
                    <a:pt x="1370" y="13288"/>
                    <a:pt x="1358" y="13265"/>
                  </a:cubicBezTo>
                  <a:close/>
                  <a:moveTo>
                    <a:pt x="10931" y="1"/>
                  </a:moveTo>
                  <a:cubicBezTo>
                    <a:pt x="10538" y="13"/>
                    <a:pt x="10145" y="49"/>
                    <a:pt x="9752" y="96"/>
                  </a:cubicBezTo>
                  <a:cubicBezTo>
                    <a:pt x="8681" y="191"/>
                    <a:pt x="7645" y="572"/>
                    <a:pt x="6668" y="1013"/>
                  </a:cubicBezTo>
                  <a:cubicBezTo>
                    <a:pt x="5704" y="1465"/>
                    <a:pt x="4811" y="2073"/>
                    <a:pt x="3978" y="2751"/>
                  </a:cubicBezTo>
                  <a:cubicBezTo>
                    <a:pt x="3239" y="3370"/>
                    <a:pt x="2585" y="4085"/>
                    <a:pt x="2049" y="4883"/>
                  </a:cubicBezTo>
                  <a:cubicBezTo>
                    <a:pt x="1632" y="5525"/>
                    <a:pt x="1299" y="6240"/>
                    <a:pt x="1001" y="6954"/>
                  </a:cubicBezTo>
                  <a:cubicBezTo>
                    <a:pt x="680" y="7752"/>
                    <a:pt x="453" y="8573"/>
                    <a:pt x="287" y="9419"/>
                  </a:cubicBezTo>
                  <a:cubicBezTo>
                    <a:pt x="144" y="10240"/>
                    <a:pt x="49" y="11074"/>
                    <a:pt x="25" y="11907"/>
                  </a:cubicBezTo>
                  <a:cubicBezTo>
                    <a:pt x="1" y="12729"/>
                    <a:pt x="96" y="13550"/>
                    <a:pt x="322" y="14336"/>
                  </a:cubicBezTo>
                  <a:cubicBezTo>
                    <a:pt x="477" y="14896"/>
                    <a:pt x="715" y="15420"/>
                    <a:pt x="1049" y="15908"/>
                  </a:cubicBezTo>
                  <a:cubicBezTo>
                    <a:pt x="1406" y="16432"/>
                    <a:pt x="1823" y="16860"/>
                    <a:pt x="2323" y="17217"/>
                  </a:cubicBezTo>
                  <a:cubicBezTo>
                    <a:pt x="2401" y="17274"/>
                    <a:pt x="2493" y="17301"/>
                    <a:pt x="2585" y="17301"/>
                  </a:cubicBezTo>
                  <a:cubicBezTo>
                    <a:pt x="2743" y="17301"/>
                    <a:pt x="2903" y="17222"/>
                    <a:pt x="3001" y="17086"/>
                  </a:cubicBezTo>
                  <a:cubicBezTo>
                    <a:pt x="3144" y="16860"/>
                    <a:pt x="3073" y="16586"/>
                    <a:pt x="2858" y="16420"/>
                  </a:cubicBezTo>
                  <a:cubicBezTo>
                    <a:pt x="2787" y="16360"/>
                    <a:pt x="2704" y="16301"/>
                    <a:pt x="2620" y="16241"/>
                  </a:cubicBezTo>
                  <a:cubicBezTo>
                    <a:pt x="2418" y="16062"/>
                    <a:pt x="2239" y="15848"/>
                    <a:pt x="2073" y="15634"/>
                  </a:cubicBezTo>
                  <a:cubicBezTo>
                    <a:pt x="1906" y="15360"/>
                    <a:pt x="1763" y="15098"/>
                    <a:pt x="1656" y="14800"/>
                  </a:cubicBezTo>
                  <a:cubicBezTo>
                    <a:pt x="1513" y="14336"/>
                    <a:pt x="1418" y="13872"/>
                    <a:pt x="1358" y="13395"/>
                  </a:cubicBezTo>
                  <a:cubicBezTo>
                    <a:pt x="1311" y="12622"/>
                    <a:pt x="1358" y="11848"/>
                    <a:pt x="1477" y="11074"/>
                  </a:cubicBezTo>
                  <a:cubicBezTo>
                    <a:pt x="1596" y="10514"/>
                    <a:pt x="1763" y="9978"/>
                    <a:pt x="1954" y="9443"/>
                  </a:cubicBezTo>
                  <a:cubicBezTo>
                    <a:pt x="2144" y="8883"/>
                    <a:pt x="2370" y="8347"/>
                    <a:pt x="2620" y="7835"/>
                  </a:cubicBezTo>
                  <a:cubicBezTo>
                    <a:pt x="2966" y="7157"/>
                    <a:pt x="3358" y="6526"/>
                    <a:pt x="3835" y="5942"/>
                  </a:cubicBezTo>
                  <a:cubicBezTo>
                    <a:pt x="4335" y="5371"/>
                    <a:pt x="4906" y="4883"/>
                    <a:pt x="5514" y="4442"/>
                  </a:cubicBezTo>
                  <a:cubicBezTo>
                    <a:pt x="6276" y="3942"/>
                    <a:pt x="7073" y="3525"/>
                    <a:pt x="7919" y="3216"/>
                  </a:cubicBezTo>
                  <a:cubicBezTo>
                    <a:pt x="8835" y="2906"/>
                    <a:pt x="9752" y="2680"/>
                    <a:pt x="10705" y="2573"/>
                  </a:cubicBezTo>
                  <a:cubicBezTo>
                    <a:pt x="11098" y="2561"/>
                    <a:pt x="11490" y="2561"/>
                    <a:pt x="11883" y="2561"/>
                  </a:cubicBezTo>
                  <a:lnTo>
                    <a:pt x="12479" y="2561"/>
                  </a:lnTo>
                  <a:cubicBezTo>
                    <a:pt x="12526" y="2573"/>
                    <a:pt x="12562" y="2573"/>
                    <a:pt x="12610" y="2597"/>
                  </a:cubicBezTo>
                  <a:cubicBezTo>
                    <a:pt x="12632" y="2598"/>
                    <a:pt x="12653" y="2598"/>
                    <a:pt x="12675" y="2598"/>
                  </a:cubicBezTo>
                  <a:cubicBezTo>
                    <a:pt x="12863" y="2598"/>
                    <a:pt x="13033" y="2552"/>
                    <a:pt x="13193" y="2477"/>
                  </a:cubicBezTo>
                  <a:cubicBezTo>
                    <a:pt x="13443" y="2335"/>
                    <a:pt x="13657" y="2096"/>
                    <a:pt x="13741" y="1823"/>
                  </a:cubicBezTo>
                  <a:cubicBezTo>
                    <a:pt x="13836" y="1537"/>
                    <a:pt x="13812" y="1204"/>
                    <a:pt x="13669" y="942"/>
                  </a:cubicBezTo>
                  <a:cubicBezTo>
                    <a:pt x="13550" y="703"/>
                    <a:pt x="13300" y="453"/>
                    <a:pt x="13026" y="394"/>
                  </a:cubicBezTo>
                  <a:cubicBezTo>
                    <a:pt x="12800" y="346"/>
                    <a:pt x="12610" y="239"/>
                    <a:pt x="12383" y="180"/>
                  </a:cubicBezTo>
                  <a:cubicBezTo>
                    <a:pt x="12086" y="108"/>
                    <a:pt x="11788" y="61"/>
                    <a:pt x="11490" y="37"/>
                  </a:cubicBezTo>
                  <a:cubicBezTo>
                    <a:pt x="11300" y="13"/>
                    <a:pt x="11121" y="1"/>
                    <a:pt x="10931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8"/>
            <p:cNvSpPr/>
            <p:nvPr/>
          </p:nvSpPr>
          <p:spPr>
            <a:xfrm>
              <a:off x="5203325" y="3207075"/>
              <a:ext cx="59550" cy="58075"/>
            </a:xfrm>
            <a:custGeom>
              <a:avLst/>
              <a:gdLst/>
              <a:ahLst/>
              <a:cxnLst/>
              <a:rect l="l" t="t" r="r" b="b"/>
              <a:pathLst>
                <a:path w="2382" h="2323" extrusionOk="0">
                  <a:moveTo>
                    <a:pt x="1250" y="0"/>
                  </a:moveTo>
                  <a:cubicBezTo>
                    <a:pt x="619" y="12"/>
                    <a:pt x="60" y="453"/>
                    <a:pt x="36" y="1096"/>
                  </a:cubicBezTo>
                  <a:cubicBezTo>
                    <a:pt x="0" y="1715"/>
                    <a:pt x="500" y="2322"/>
                    <a:pt x="1131" y="2322"/>
                  </a:cubicBezTo>
                  <a:cubicBezTo>
                    <a:pt x="1762" y="2322"/>
                    <a:pt x="2310" y="1893"/>
                    <a:pt x="2358" y="1227"/>
                  </a:cubicBezTo>
                  <a:cubicBezTo>
                    <a:pt x="2381" y="608"/>
                    <a:pt x="1893" y="0"/>
                    <a:pt x="1250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8"/>
            <p:cNvSpPr/>
            <p:nvPr/>
          </p:nvSpPr>
          <p:spPr>
            <a:xfrm>
              <a:off x="5314950" y="3515150"/>
              <a:ext cx="292600" cy="160775"/>
            </a:xfrm>
            <a:custGeom>
              <a:avLst/>
              <a:gdLst/>
              <a:ahLst/>
              <a:cxnLst/>
              <a:rect l="l" t="t" r="r" b="b"/>
              <a:pathLst>
                <a:path w="11704" h="6431" extrusionOk="0">
                  <a:moveTo>
                    <a:pt x="3691" y="0"/>
                  </a:moveTo>
                  <a:cubicBezTo>
                    <a:pt x="3655" y="36"/>
                    <a:pt x="3596" y="36"/>
                    <a:pt x="3548" y="36"/>
                  </a:cubicBezTo>
                  <a:cubicBezTo>
                    <a:pt x="3000" y="48"/>
                    <a:pt x="2441" y="107"/>
                    <a:pt x="1905" y="227"/>
                  </a:cubicBezTo>
                  <a:cubicBezTo>
                    <a:pt x="1357" y="346"/>
                    <a:pt x="833" y="536"/>
                    <a:pt x="345" y="774"/>
                  </a:cubicBezTo>
                  <a:lnTo>
                    <a:pt x="167" y="869"/>
                  </a:lnTo>
                  <a:cubicBezTo>
                    <a:pt x="36" y="941"/>
                    <a:pt x="0" y="1119"/>
                    <a:pt x="83" y="1239"/>
                  </a:cubicBezTo>
                  <a:cubicBezTo>
                    <a:pt x="136" y="1321"/>
                    <a:pt x="217" y="1356"/>
                    <a:pt x="302" y="1356"/>
                  </a:cubicBezTo>
                  <a:cubicBezTo>
                    <a:pt x="352" y="1356"/>
                    <a:pt x="404" y="1344"/>
                    <a:pt x="452" y="1322"/>
                  </a:cubicBezTo>
                  <a:lnTo>
                    <a:pt x="714" y="1191"/>
                  </a:lnTo>
                  <a:cubicBezTo>
                    <a:pt x="1179" y="989"/>
                    <a:pt x="1667" y="846"/>
                    <a:pt x="2179" y="762"/>
                  </a:cubicBezTo>
                  <a:cubicBezTo>
                    <a:pt x="2484" y="719"/>
                    <a:pt x="2794" y="693"/>
                    <a:pt x="3108" y="693"/>
                  </a:cubicBezTo>
                  <a:cubicBezTo>
                    <a:pt x="3308" y="693"/>
                    <a:pt x="3511" y="703"/>
                    <a:pt x="3715" y="727"/>
                  </a:cubicBezTo>
                  <a:cubicBezTo>
                    <a:pt x="4310" y="810"/>
                    <a:pt x="4882" y="953"/>
                    <a:pt x="5453" y="1167"/>
                  </a:cubicBezTo>
                  <a:cubicBezTo>
                    <a:pt x="5763" y="1286"/>
                    <a:pt x="6060" y="1429"/>
                    <a:pt x="6358" y="1596"/>
                  </a:cubicBezTo>
                  <a:cubicBezTo>
                    <a:pt x="6668" y="1762"/>
                    <a:pt x="6953" y="1965"/>
                    <a:pt x="7239" y="2155"/>
                  </a:cubicBezTo>
                  <a:cubicBezTo>
                    <a:pt x="7846" y="2608"/>
                    <a:pt x="8382" y="3155"/>
                    <a:pt x="8870" y="3739"/>
                  </a:cubicBezTo>
                  <a:cubicBezTo>
                    <a:pt x="9311" y="4275"/>
                    <a:pt x="9668" y="4834"/>
                    <a:pt x="9966" y="5465"/>
                  </a:cubicBezTo>
                  <a:cubicBezTo>
                    <a:pt x="10025" y="5608"/>
                    <a:pt x="10073" y="5763"/>
                    <a:pt x="10144" y="5894"/>
                  </a:cubicBezTo>
                  <a:cubicBezTo>
                    <a:pt x="10216" y="6084"/>
                    <a:pt x="10323" y="6251"/>
                    <a:pt x="10513" y="6346"/>
                  </a:cubicBezTo>
                  <a:cubicBezTo>
                    <a:pt x="10631" y="6401"/>
                    <a:pt x="10758" y="6430"/>
                    <a:pt x="10889" y="6430"/>
                  </a:cubicBezTo>
                  <a:cubicBezTo>
                    <a:pt x="10958" y="6430"/>
                    <a:pt x="11027" y="6422"/>
                    <a:pt x="11097" y="6406"/>
                  </a:cubicBezTo>
                  <a:cubicBezTo>
                    <a:pt x="11490" y="6287"/>
                    <a:pt x="11704" y="5846"/>
                    <a:pt x="11597" y="5453"/>
                  </a:cubicBezTo>
                  <a:cubicBezTo>
                    <a:pt x="11454" y="4870"/>
                    <a:pt x="11192" y="4322"/>
                    <a:pt x="10894" y="3798"/>
                  </a:cubicBezTo>
                  <a:cubicBezTo>
                    <a:pt x="10597" y="3275"/>
                    <a:pt x="10216" y="2810"/>
                    <a:pt x="9799" y="2382"/>
                  </a:cubicBezTo>
                  <a:cubicBezTo>
                    <a:pt x="9382" y="1965"/>
                    <a:pt x="8894" y="1608"/>
                    <a:pt x="8394" y="1298"/>
                  </a:cubicBezTo>
                  <a:cubicBezTo>
                    <a:pt x="8180" y="1167"/>
                    <a:pt x="7941" y="1024"/>
                    <a:pt x="7691" y="905"/>
                  </a:cubicBezTo>
                  <a:cubicBezTo>
                    <a:pt x="7418" y="774"/>
                    <a:pt x="7120" y="655"/>
                    <a:pt x="6822" y="548"/>
                  </a:cubicBezTo>
                  <a:cubicBezTo>
                    <a:pt x="5822" y="179"/>
                    <a:pt x="4763" y="0"/>
                    <a:pt x="3691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8"/>
            <p:cNvSpPr/>
            <p:nvPr/>
          </p:nvSpPr>
          <p:spPr>
            <a:xfrm>
              <a:off x="4549675" y="4443825"/>
              <a:ext cx="2232725" cy="21975"/>
            </a:xfrm>
            <a:custGeom>
              <a:avLst/>
              <a:gdLst/>
              <a:ahLst/>
              <a:cxnLst/>
              <a:rect l="l" t="t" r="r" b="b"/>
              <a:pathLst>
                <a:path w="89309" h="879" extrusionOk="0">
                  <a:moveTo>
                    <a:pt x="64508" y="1"/>
                  </a:moveTo>
                  <a:cubicBezTo>
                    <a:pt x="62925" y="13"/>
                    <a:pt x="61305" y="13"/>
                    <a:pt x="59686" y="13"/>
                  </a:cubicBezTo>
                  <a:cubicBezTo>
                    <a:pt x="54412" y="36"/>
                    <a:pt x="49125" y="60"/>
                    <a:pt x="43863" y="72"/>
                  </a:cubicBezTo>
                  <a:cubicBezTo>
                    <a:pt x="41315" y="96"/>
                    <a:pt x="38767" y="108"/>
                    <a:pt x="36207" y="108"/>
                  </a:cubicBezTo>
                  <a:cubicBezTo>
                    <a:pt x="33814" y="108"/>
                    <a:pt x="31409" y="108"/>
                    <a:pt x="29004" y="120"/>
                  </a:cubicBezTo>
                  <a:cubicBezTo>
                    <a:pt x="26813" y="120"/>
                    <a:pt x="24610" y="120"/>
                    <a:pt x="22431" y="132"/>
                  </a:cubicBezTo>
                  <a:cubicBezTo>
                    <a:pt x="20145" y="156"/>
                    <a:pt x="17859" y="167"/>
                    <a:pt x="15585" y="191"/>
                  </a:cubicBezTo>
                  <a:cubicBezTo>
                    <a:pt x="10668" y="251"/>
                    <a:pt x="5739" y="239"/>
                    <a:pt x="833" y="286"/>
                  </a:cubicBezTo>
                  <a:cubicBezTo>
                    <a:pt x="607" y="286"/>
                    <a:pt x="369" y="286"/>
                    <a:pt x="155" y="298"/>
                  </a:cubicBezTo>
                  <a:cubicBezTo>
                    <a:pt x="71" y="298"/>
                    <a:pt x="0" y="358"/>
                    <a:pt x="0" y="453"/>
                  </a:cubicBezTo>
                  <a:cubicBezTo>
                    <a:pt x="0" y="525"/>
                    <a:pt x="60" y="596"/>
                    <a:pt x="155" y="596"/>
                  </a:cubicBezTo>
                  <a:cubicBezTo>
                    <a:pt x="5013" y="656"/>
                    <a:pt x="9894" y="656"/>
                    <a:pt x="14776" y="691"/>
                  </a:cubicBezTo>
                  <a:cubicBezTo>
                    <a:pt x="17097" y="703"/>
                    <a:pt x="19431" y="727"/>
                    <a:pt x="21765" y="751"/>
                  </a:cubicBezTo>
                  <a:cubicBezTo>
                    <a:pt x="23979" y="763"/>
                    <a:pt x="26182" y="763"/>
                    <a:pt x="28385" y="763"/>
                  </a:cubicBezTo>
                  <a:cubicBezTo>
                    <a:pt x="30718" y="763"/>
                    <a:pt x="33052" y="775"/>
                    <a:pt x="35397" y="775"/>
                  </a:cubicBezTo>
                  <a:cubicBezTo>
                    <a:pt x="37981" y="775"/>
                    <a:pt x="40577" y="787"/>
                    <a:pt x="43160" y="810"/>
                  </a:cubicBezTo>
                  <a:cubicBezTo>
                    <a:pt x="48387" y="834"/>
                    <a:pt x="53626" y="846"/>
                    <a:pt x="58853" y="870"/>
                  </a:cubicBezTo>
                  <a:cubicBezTo>
                    <a:pt x="60252" y="876"/>
                    <a:pt x="61651" y="879"/>
                    <a:pt x="63047" y="879"/>
                  </a:cubicBezTo>
                  <a:cubicBezTo>
                    <a:pt x="64443" y="879"/>
                    <a:pt x="65836" y="876"/>
                    <a:pt x="67223" y="870"/>
                  </a:cubicBezTo>
                  <a:cubicBezTo>
                    <a:pt x="69604" y="870"/>
                    <a:pt x="72009" y="846"/>
                    <a:pt x="74390" y="834"/>
                  </a:cubicBezTo>
                  <a:cubicBezTo>
                    <a:pt x="76843" y="822"/>
                    <a:pt x="79284" y="787"/>
                    <a:pt x="81736" y="763"/>
                  </a:cubicBezTo>
                  <a:cubicBezTo>
                    <a:pt x="82915" y="751"/>
                    <a:pt x="84070" y="751"/>
                    <a:pt x="85249" y="727"/>
                  </a:cubicBezTo>
                  <a:cubicBezTo>
                    <a:pt x="86297" y="715"/>
                    <a:pt x="87332" y="703"/>
                    <a:pt x="88356" y="691"/>
                  </a:cubicBezTo>
                  <a:lnTo>
                    <a:pt x="89059" y="691"/>
                  </a:lnTo>
                  <a:cubicBezTo>
                    <a:pt x="89190" y="691"/>
                    <a:pt x="89309" y="572"/>
                    <a:pt x="89309" y="429"/>
                  </a:cubicBezTo>
                  <a:cubicBezTo>
                    <a:pt x="89309" y="298"/>
                    <a:pt x="89190" y="179"/>
                    <a:pt x="89059" y="179"/>
                  </a:cubicBezTo>
                  <a:cubicBezTo>
                    <a:pt x="88023" y="179"/>
                    <a:pt x="86975" y="167"/>
                    <a:pt x="85939" y="156"/>
                  </a:cubicBezTo>
                  <a:cubicBezTo>
                    <a:pt x="84761" y="132"/>
                    <a:pt x="83582" y="132"/>
                    <a:pt x="82403" y="120"/>
                  </a:cubicBezTo>
                  <a:cubicBezTo>
                    <a:pt x="79951" y="108"/>
                    <a:pt x="77486" y="60"/>
                    <a:pt x="75021" y="48"/>
                  </a:cubicBezTo>
                  <a:cubicBezTo>
                    <a:pt x="72700" y="25"/>
                    <a:pt x="70366" y="13"/>
                    <a:pt x="68032" y="1"/>
                  </a:cubicBezTo>
                  <a:close/>
                </a:path>
              </a:pathLst>
            </a:custGeom>
            <a:solidFill>
              <a:srgbClr val="B8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8"/>
            <p:cNvSpPr/>
            <p:nvPr/>
          </p:nvSpPr>
          <p:spPr>
            <a:xfrm>
              <a:off x="4789275" y="4063125"/>
              <a:ext cx="102125" cy="49150"/>
            </a:xfrm>
            <a:custGeom>
              <a:avLst/>
              <a:gdLst/>
              <a:ahLst/>
              <a:cxnLst/>
              <a:rect l="l" t="t" r="r" b="b"/>
              <a:pathLst>
                <a:path w="4085" h="1966" extrusionOk="0">
                  <a:moveTo>
                    <a:pt x="2037" y="1"/>
                  </a:moveTo>
                  <a:cubicBezTo>
                    <a:pt x="905" y="1"/>
                    <a:pt x="1" y="453"/>
                    <a:pt x="1" y="989"/>
                  </a:cubicBezTo>
                  <a:cubicBezTo>
                    <a:pt x="1" y="1537"/>
                    <a:pt x="905" y="1965"/>
                    <a:pt x="2037" y="1965"/>
                  </a:cubicBezTo>
                  <a:cubicBezTo>
                    <a:pt x="3156" y="1965"/>
                    <a:pt x="4073" y="1525"/>
                    <a:pt x="4084" y="989"/>
                  </a:cubicBezTo>
                  <a:cubicBezTo>
                    <a:pt x="4084" y="441"/>
                    <a:pt x="3168" y="1"/>
                    <a:pt x="2037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8"/>
            <p:cNvSpPr/>
            <p:nvPr/>
          </p:nvSpPr>
          <p:spPr>
            <a:xfrm>
              <a:off x="5521225" y="4057175"/>
              <a:ext cx="110150" cy="53000"/>
            </a:xfrm>
            <a:custGeom>
              <a:avLst/>
              <a:gdLst/>
              <a:ahLst/>
              <a:cxnLst/>
              <a:rect l="l" t="t" r="r" b="b"/>
              <a:pathLst>
                <a:path w="4406" h="2120" extrusionOk="0">
                  <a:moveTo>
                    <a:pt x="2203" y="1"/>
                  </a:moveTo>
                  <a:cubicBezTo>
                    <a:pt x="976" y="1"/>
                    <a:pt x="0" y="477"/>
                    <a:pt x="0" y="1060"/>
                  </a:cubicBezTo>
                  <a:cubicBezTo>
                    <a:pt x="0" y="1644"/>
                    <a:pt x="1000" y="2120"/>
                    <a:pt x="2203" y="2120"/>
                  </a:cubicBezTo>
                  <a:cubicBezTo>
                    <a:pt x="3405" y="2120"/>
                    <a:pt x="4393" y="1644"/>
                    <a:pt x="4405" y="1060"/>
                  </a:cubicBezTo>
                  <a:cubicBezTo>
                    <a:pt x="4405" y="477"/>
                    <a:pt x="3417" y="1"/>
                    <a:pt x="2203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1565850" y="1796225"/>
            <a:ext cx="60123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1010600" y="1074575"/>
            <a:ext cx="7122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-367903" y="1017732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/>
          <p:nvPr/>
        </p:nvSpPr>
        <p:spPr>
          <a:xfrm>
            <a:off x="8110322" y="4004032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9"/>
          <p:cNvSpPr/>
          <p:nvPr/>
        </p:nvSpPr>
        <p:spPr>
          <a:xfrm>
            <a:off x="6944522" y="-251418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/>
          <p:nvPr/>
        </p:nvSpPr>
        <p:spPr>
          <a:xfrm>
            <a:off x="0" y="4873350"/>
            <a:ext cx="9144000" cy="2769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2604050"/>
            <a:ext cx="6576000" cy="11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subTitle" idx="1"/>
          </p:nvPr>
        </p:nvSpPr>
        <p:spPr>
          <a:xfrm>
            <a:off x="1284000" y="3995525"/>
            <a:ext cx="6576000" cy="51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0" y="4873350"/>
            <a:ext cx="9144000" cy="276900"/>
          </a:xfrm>
          <a:prstGeom prst="rect">
            <a:avLst/>
          </a:prstGeom>
          <a:solidFill>
            <a:srgbClr val="FCB0B6"/>
          </a:solidFill>
          <a:ln w="28575" cap="flat" cmpd="sng">
            <a:solidFill>
              <a:srgbClr val="DE8C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11"/>
          <p:cNvGrpSpPr/>
          <p:nvPr/>
        </p:nvGrpSpPr>
        <p:grpSpPr>
          <a:xfrm flipH="1">
            <a:off x="7622965" y="4099155"/>
            <a:ext cx="2266280" cy="1068893"/>
            <a:chOff x="3992750" y="3100500"/>
            <a:chExt cx="2894725" cy="1365300"/>
          </a:xfrm>
        </p:grpSpPr>
        <p:sp>
          <p:nvSpPr>
            <p:cNvPr id="82" name="Google Shape;82;p11"/>
            <p:cNvSpPr/>
            <p:nvPr/>
          </p:nvSpPr>
          <p:spPr>
            <a:xfrm>
              <a:off x="3992750" y="3100500"/>
              <a:ext cx="2894725" cy="1351700"/>
            </a:xfrm>
            <a:custGeom>
              <a:avLst/>
              <a:gdLst/>
              <a:ahLst/>
              <a:cxnLst/>
              <a:rect l="l" t="t" r="r" b="b"/>
              <a:pathLst>
                <a:path w="115789" h="54068" extrusionOk="0">
                  <a:moveTo>
                    <a:pt x="44708" y="1"/>
                  </a:moveTo>
                  <a:cubicBezTo>
                    <a:pt x="42863" y="1"/>
                    <a:pt x="40994" y="191"/>
                    <a:pt x="39172" y="549"/>
                  </a:cubicBezTo>
                  <a:cubicBezTo>
                    <a:pt x="36898" y="989"/>
                    <a:pt x="34660" y="1715"/>
                    <a:pt x="32576" y="2716"/>
                  </a:cubicBezTo>
                  <a:cubicBezTo>
                    <a:pt x="30480" y="3728"/>
                    <a:pt x="28540" y="5013"/>
                    <a:pt x="26849" y="6549"/>
                  </a:cubicBezTo>
                  <a:cubicBezTo>
                    <a:pt x="26004" y="7311"/>
                    <a:pt x="25194" y="8181"/>
                    <a:pt x="24468" y="9085"/>
                  </a:cubicBezTo>
                  <a:cubicBezTo>
                    <a:pt x="23527" y="10240"/>
                    <a:pt x="22825" y="11336"/>
                    <a:pt x="22289" y="12407"/>
                  </a:cubicBezTo>
                  <a:cubicBezTo>
                    <a:pt x="21979" y="13038"/>
                    <a:pt x="21694" y="13729"/>
                    <a:pt x="21491" y="14431"/>
                  </a:cubicBezTo>
                  <a:cubicBezTo>
                    <a:pt x="21313" y="15039"/>
                    <a:pt x="21182" y="15693"/>
                    <a:pt x="21086" y="16455"/>
                  </a:cubicBezTo>
                  <a:cubicBezTo>
                    <a:pt x="20955" y="17705"/>
                    <a:pt x="21039" y="19063"/>
                    <a:pt x="21348" y="20468"/>
                  </a:cubicBezTo>
                  <a:cubicBezTo>
                    <a:pt x="21610" y="21587"/>
                    <a:pt x="22027" y="22718"/>
                    <a:pt x="22622" y="23956"/>
                  </a:cubicBezTo>
                  <a:cubicBezTo>
                    <a:pt x="21967" y="23504"/>
                    <a:pt x="21217" y="23135"/>
                    <a:pt x="20420" y="22873"/>
                  </a:cubicBezTo>
                  <a:cubicBezTo>
                    <a:pt x="19384" y="22516"/>
                    <a:pt x="18288" y="22337"/>
                    <a:pt x="17157" y="22313"/>
                  </a:cubicBezTo>
                  <a:lnTo>
                    <a:pt x="17003" y="22313"/>
                  </a:lnTo>
                  <a:cubicBezTo>
                    <a:pt x="14955" y="22313"/>
                    <a:pt x="12823" y="22837"/>
                    <a:pt x="10871" y="23801"/>
                  </a:cubicBezTo>
                  <a:cubicBezTo>
                    <a:pt x="8823" y="24825"/>
                    <a:pt x="7180" y="26278"/>
                    <a:pt x="6144" y="27957"/>
                  </a:cubicBezTo>
                  <a:cubicBezTo>
                    <a:pt x="5120" y="29612"/>
                    <a:pt x="4572" y="31588"/>
                    <a:pt x="4537" y="33684"/>
                  </a:cubicBezTo>
                  <a:cubicBezTo>
                    <a:pt x="4501" y="35577"/>
                    <a:pt x="4918" y="37434"/>
                    <a:pt x="5727" y="39077"/>
                  </a:cubicBezTo>
                  <a:cubicBezTo>
                    <a:pt x="6323" y="40280"/>
                    <a:pt x="7156" y="41363"/>
                    <a:pt x="8144" y="42220"/>
                  </a:cubicBezTo>
                  <a:cubicBezTo>
                    <a:pt x="7882" y="42161"/>
                    <a:pt x="7609" y="42125"/>
                    <a:pt x="7251" y="42125"/>
                  </a:cubicBezTo>
                  <a:cubicBezTo>
                    <a:pt x="7061" y="42125"/>
                    <a:pt x="6906" y="42125"/>
                    <a:pt x="6727" y="42137"/>
                  </a:cubicBezTo>
                  <a:cubicBezTo>
                    <a:pt x="5870" y="42197"/>
                    <a:pt x="5001" y="42423"/>
                    <a:pt x="4203" y="42816"/>
                  </a:cubicBezTo>
                  <a:cubicBezTo>
                    <a:pt x="2691" y="43530"/>
                    <a:pt x="1453" y="44780"/>
                    <a:pt x="739" y="46328"/>
                  </a:cubicBezTo>
                  <a:cubicBezTo>
                    <a:pt x="143" y="47590"/>
                    <a:pt x="0" y="49007"/>
                    <a:pt x="310" y="50293"/>
                  </a:cubicBezTo>
                  <a:cubicBezTo>
                    <a:pt x="477" y="50995"/>
                    <a:pt x="786" y="51650"/>
                    <a:pt x="1239" y="52281"/>
                  </a:cubicBezTo>
                  <a:cubicBezTo>
                    <a:pt x="1679" y="52912"/>
                    <a:pt x="2286" y="53508"/>
                    <a:pt x="3048" y="54031"/>
                  </a:cubicBezTo>
                  <a:cubicBezTo>
                    <a:pt x="3060" y="54043"/>
                    <a:pt x="3096" y="54067"/>
                    <a:pt x="3108" y="54067"/>
                  </a:cubicBezTo>
                  <a:lnTo>
                    <a:pt x="112300" y="54067"/>
                  </a:lnTo>
                  <a:cubicBezTo>
                    <a:pt x="112395" y="53972"/>
                    <a:pt x="112479" y="53900"/>
                    <a:pt x="112574" y="53829"/>
                  </a:cubicBezTo>
                  <a:cubicBezTo>
                    <a:pt x="113265" y="53055"/>
                    <a:pt x="113860" y="52234"/>
                    <a:pt x="114324" y="51364"/>
                  </a:cubicBezTo>
                  <a:cubicBezTo>
                    <a:pt x="114789" y="50531"/>
                    <a:pt x="115134" y="49614"/>
                    <a:pt x="115372" y="48626"/>
                  </a:cubicBezTo>
                  <a:cubicBezTo>
                    <a:pt x="115789" y="46876"/>
                    <a:pt x="115753" y="44923"/>
                    <a:pt x="115265" y="43006"/>
                  </a:cubicBezTo>
                  <a:cubicBezTo>
                    <a:pt x="114812" y="41220"/>
                    <a:pt x="113955" y="39434"/>
                    <a:pt x="112765" y="37815"/>
                  </a:cubicBezTo>
                  <a:cubicBezTo>
                    <a:pt x="111574" y="36208"/>
                    <a:pt x="110098" y="34850"/>
                    <a:pt x="108407" y="33767"/>
                  </a:cubicBezTo>
                  <a:cubicBezTo>
                    <a:pt x="106585" y="32600"/>
                    <a:pt x="104430" y="31814"/>
                    <a:pt x="102180" y="31481"/>
                  </a:cubicBezTo>
                  <a:cubicBezTo>
                    <a:pt x="101477" y="31386"/>
                    <a:pt x="100763" y="31326"/>
                    <a:pt x="100061" y="31326"/>
                  </a:cubicBezTo>
                  <a:cubicBezTo>
                    <a:pt x="99608" y="31326"/>
                    <a:pt x="99132" y="31350"/>
                    <a:pt x="98656" y="31398"/>
                  </a:cubicBezTo>
                  <a:cubicBezTo>
                    <a:pt x="97572" y="31505"/>
                    <a:pt x="96453" y="31755"/>
                    <a:pt x="95346" y="32136"/>
                  </a:cubicBezTo>
                  <a:cubicBezTo>
                    <a:pt x="93679" y="32719"/>
                    <a:pt x="92060" y="33612"/>
                    <a:pt x="90393" y="34874"/>
                  </a:cubicBezTo>
                  <a:cubicBezTo>
                    <a:pt x="90536" y="34731"/>
                    <a:pt x="90643" y="34517"/>
                    <a:pt x="90798" y="34255"/>
                  </a:cubicBezTo>
                  <a:cubicBezTo>
                    <a:pt x="91321" y="33303"/>
                    <a:pt x="91690" y="32183"/>
                    <a:pt x="91869" y="30945"/>
                  </a:cubicBezTo>
                  <a:cubicBezTo>
                    <a:pt x="92048" y="29802"/>
                    <a:pt x="92048" y="28624"/>
                    <a:pt x="91881" y="27457"/>
                  </a:cubicBezTo>
                  <a:cubicBezTo>
                    <a:pt x="91738" y="26397"/>
                    <a:pt x="91440" y="25349"/>
                    <a:pt x="91000" y="24337"/>
                  </a:cubicBezTo>
                  <a:cubicBezTo>
                    <a:pt x="90190" y="22432"/>
                    <a:pt x="88881" y="20682"/>
                    <a:pt x="87130" y="19122"/>
                  </a:cubicBezTo>
                  <a:cubicBezTo>
                    <a:pt x="86333" y="18408"/>
                    <a:pt x="85440" y="17741"/>
                    <a:pt x="84451" y="17146"/>
                  </a:cubicBezTo>
                  <a:cubicBezTo>
                    <a:pt x="83523" y="16586"/>
                    <a:pt x="82535" y="16098"/>
                    <a:pt x="81523" y="15717"/>
                  </a:cubicBezTo>
                  <a:cubicBezTo>
                    <a:pt x="80511" y="15336"/>
                    <a:pt x="79487" y="15050"/>
                    <a:pt x="78439" y="14872"/>
                  </a:cubicBezTo>
                  <a:cubicBezTo>
                    <a:pt x="77724" y="14753"/>
                    <a:pt x="76998" y="14693"/>
                    <a:pt x="76260" y="14693"/>
                  </a:cubicBezTo>
                  <a:cubicBezTo>
                    <a:pt x="75998" y="14693"/>
                    <a:pt x="75748" y="14693"/>
                    <a:pt x="75498" y="14705"/>
                  </a:cubicBezTo>
                  <a:cubicBezTo>
                    <a:pt x="74498" y="14765"/>
                    <a:pt x="73486" y="14943"/>
                    <a:pt x="72462" y="15217"/>
                  </a:cubicBezTo>
                  <a:cubicBezTo>
                    <a:pt x="71474" y="15479"/>
                    <a:pt x="70509" y="15872"/>
                    <a:pt x="69569" y="16372"/>
                  </a:cubicBezTo>
                  <a:cubicBezTo>
                    <a:pt x="68235" y="17086"/>
                    <a:pt x="67068" y="18063"/>
                    <a:pt x="66235" y="19146"/>
                  </a:cubicBezTo>
                  <a:cubicBezTo>
                    <a:pt x="66342" y="18753"/>
                    <a:pt x="66402" y="18325"/>
                    <a:pt x="66437" y="17848"/>
                  </a:cubicBezTo>
                  <a:cubicBezTo>
                    <a:pt x="66521" y="16813"/>
                    <a:pt x="66449" y="15741"/>
                    <a:pt x="66235" y="14622"/>
                  </a:cubicBezTo>
                  <a:cubicBezTo>
                    <a:pt x="65854" y="12657"/>
                    <a:pt x="64949" y="10657"/>
                    <a:pt x="63580" y="8835"/>
                  </a:cubicBezTo>
                  <a:cubicBezTo>
                    <a:pt x="62306" y="7121"/>
                    <a:pt x="60675" y="5573"/>
                    <a:pt x="58734" y="4216"/>
                  </a:cubicBezTo>
                  <a:cubicBezTo>
                    <a:pt x="56924" y="2942"/>
                    <a:pt x="54912" y="1930"/>
                    <a:pt x="52805" y="1215"/>
                  </a:cubicBezTo>
                  <a:cubicBezTo>
                    <a:pt x="51828" y="882"/>
                    <a:pt x="50793" y="620"/>
                    <a:pt x="49685" y="418"/>
                  </a:cubicBezTo>
                  <a:cubicBezTo>
                    <a:pt x="48530" y="227"/>
                    <a:pt x="47352" y="96"/>
                    <a:pt x="46173" y="37"/>
                  </a:cubicBezTo>
                  <a:cubicBezTo>
                    <a:pt x="45649" y="25"/>
                    <a:pt x="45173" y="1"/>
                    <a:pt x="44708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8ABE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1"/>
            <p:cNvSpPr/>
            <p:nvPr/>
          </p:nvSpPr>
          <p:spPr>
            <a:xfrm>
              <a:off x="4810400" y="3189200"/>
              <a:ext cx="345900" cy="432525"/>
            </a:xfrm>
            <a:custGeom>
              <a:avLst/>
              <a:gdLst/>
              <a:ahLst/>
              <a:cxnLst/>
              <a:rect l="l" t="t" r="r" b="b"/>
              <a:pathLst>
                <a:path w="13836" h="17301" extrusionOk="0">
                  <a:moveTo>
                    <a:pt x="1358" y="13265"/>
                  </a:moveTo>
                  <a:cubicBezTo>
                    <a:pt x="1358" y="13312"/>
                    <a:pt x="1370" y="13348"/>
                    <a:pt x="1370" y="13395"/>
                  </a:cubicBezTo>
                  <a:cubicBezTo>
                    <a:pt x="1370" y="13336"/>
                    <a:pt x="1370" y="13288"/>
                    <a:pt x="1358" y="13265"/>
                  </a:cubicBezTo>
                  <a:close/>
                  <a:moveTo>
                    <a:pt x="10931" y="1"/>
                  </a:moveTo>
                  <a:cubicBezTo>
                    <a:pt x="10538" y="13"/>
                    <a:pt x="10145" y="49"/>
                    <a:pt x="9752" y="96"/>
                  </a:cubicBezTo>
                  <a:cubicBezTo>
                    <a:pt x="8681" y="191"/>
                    <a:pt x="7645" y="572"/>
                    <a:pt x="6668" y="1013"/>
                  </a:cubicBezTo>
                  <a:cubicBezTo>
                    <a:pt x="5704" y="1465"/>
                    <a:pt x="4811" y="2073"/>
                    <a:pt x="3978" y="2751"/>
                  </a:cubicBezTo>
                  <a:cubicBezTo>
                    <a:pt x="3239" y="3370"/>
                    <a:pt x="2585" y="4085"/>
                    <a:pt x="2049" y="4883"/>
                  </a:cubicBezTo>
                  <a:cubicBezTo>
                    <a:pt x="1632" y="5525"/>
                    <a:pt x="1299" y="6240"/>
                    <a:pt x="1001" y="6954"/>
                  </a:cubicBezTo>
                  <a:cubicBezTo>
                    <a:pt x="680" y="7752"/>
                    <a:pt x="453" y="8573"/>
                    <a:pt x="287" y="9419"/>
                  </a:cubicBezTo>
                  <a:cubicBezTo>
                    <a:pt x="144" y="10240"/>
                    <a:pt x="49" y="11074"/>
                    <a:pt x="25" y="11907"/>
                  </a:cubicBezTo>
                  <a:cubicBezTo>
                    <a:pt x="1" y="12729"/>
                    <a:pt x="96" y="13550"/>
                    <a:pt x="322" y="14336"/>
                  </a:cubicBezTo>
                  <a:cubicBezTo>
                    <a:pt x="477" y="14896"/>
                    <a:pt x="715" y="15420"/>
                    <a:pt x="1049" y="15908"/>
                  </a:cubicBezTo>
                  <a:cubicBezTo>
                    <a:pt x="1406" y="16432"/>
                    <a:pt x="1823" y="16860"/>
                    <a:pt x="2323" y="17217"/>
                  </a:cubicBezTo>
                  <a:cubicBezTo>
                    <a:pt x="2401" y="17274"/>
                    <a:pt x="2493" y="17301"/>
                    <a:pt x="2585" y="17301"/>
                  </a:cubicBezTo>
                  <a:cubicBezTo>
                    <a:pt x="2743" y="17301"/>
                    <a:pt x="2903" y="17222"/>
                    <a:pt x="3001" y="17086"/>
                  </a:cubicBezTo>
                  <a:cubicBezTo>
                    <a:pt x="3144" y="16860"/>
                    <a:pt x="3073" y="16586"/>
                    <a:pt x="2858" y="16420"/>
                  </a:cubicBezTo>
                  <a:cubicBezTo>
                    <a:pt x="2787" y="16360"/>
                    <a:pt x="2704" y="16301"/>
                    <a:pt x="2620" y="16241"/>
                  </a:cubicBezTo>
                  <a:cubicBezTo>
                    <a:pt x="2418" y="16062"/>
                    <a:pt x="2239" y="15848"/>
                    <a:pt x="2073" y="15634"/>
                  </a:cubicBezTo>
                  <a:cubicBezTo>
                    <a:pt x="1906" y="15360"/>
                    <a:pt x="1763" y="15098"/>
                    <a:pt x="1656" y="14800"/>
                  </a:cubicBezTo>
                  <a:cubicBezTo>
                    <a:pt x="1513" y="14336"/>
                    <a:pt x="1418" y="13872"/>
                    <a:pt x="1358" y="13395"/>
                  </a:cubicBezTo>
                  <a:cubicBezTo>
                    <a:pt x="1311" y="12622"/>
                    <a:pt x="1358" y="11848"/>
                    <a:pt x="1477" y="11074"/>
                  </a:cubicBezTo>
                  <a:cubicBezTo>
                    <a:pt x="1596" y="10514"/>
                    <a:pt x="1763" y="9978"/>
                    <a:pt x="1954" y="9443"/>
                  </a:cubicBezTo>
                  <a:cubicBezTo>
                    <a:pt x="2144" y="8883"/>
                    <a:pt x="2370" y="8347"/>
                    <a:pt x="2620" y="7835"/>
                  </a:cubicBezTo>
                  <a:cubicBezTo>
                    <a:pt x="2966" y="7157"/>
                    <a:pt x="3358" y="6526"/>
                    <a:pt x="3835" y="5942"/>
                  </a:cubicBezTo>
                  <a:cubicBezTo>
                    <a:pt x="4335" y="5371"/>
                    <a:pt x="4906" y="4883"/>
                    <a:pt x="5514" y="4442"/>
                  </a:cubicBezTo>
                  <a:cubicBezTo>
                    <a:pt x="6276" y="3942"/>
                    <a:pt x="7073" y="3525"/>
                    <a:pt x="7919" y="3216"/>
                  </a:cubicBezTo>
                  <a:cubicBezTo>
                    <a:pt x="8835" y="2906"/>
                    <a:pt x="9752" y="2680"/>
                    <a:pt x="10705" y="2573"/>
                  </a:cubicBezTo>
                  <a:cubicBezTo>
                    <a:pt x="11098" y="2561"/>
                    <a:pt x="11490" y="2561"/>
                    <a:pt x="11883" y="2561"/>
                  </a:cubicBezTo>
                  <a:lnTo>
                    <a:pt x="12479" y="2561"/>
                  </a:lnTo>
                  <a:cubicBezTo>
                    <a:pt x="12526" y="2573"/>
                    <a:pt x="12562" y="2573"/>
                    <a:pt x="12610" y="2597"/>
                  </a:cubicBezTo>
                  <a:cubicBezTo>
                    <a:pt x="12632" y="2598"/>
                    <a:pt x="12653" y="2598"/>
                    <a:pt x="12675" y="2598"/>
                  </a:cubicBezTo>
                  <a:cubicBezTo>
                    <a:pt x="12863" y="2598"/>
                    <a:pt x="13033" y="2552"/>
                    <a:pt x="13193" y="2477"/>
                  </a:cubicBezTo>
                  <a:cubicBezTo>
                    <a:pt x="13443" y="2335"/>
                    <a:pt x="13657" y="2096"/>
                    <a:pt x="13741" y="1823"/>
                  </a:cubicBezTo>
                  <a:cubicBezTo>
                    <a:pt x="13836" y="1537"/>
                    <a:pt x="13812" y="1204"/>
                    <a:pt x="13669" y="942"/>
                  </a:cubicBezTo>
                  <a:cubicBezTo>
                    <a:pt x="13550" y="703"/>
                    <a:pt x="13300" y="453"/>
                    <a:pt x="13026" y="394"/>
                  </a:cubicBezTo>
                  <a:cubicBezTo>
                    <a:pt x="12800" y="346"/>
                    <a:pt x="12610" y="239"/>
                    <a:pt x="12383" y="180"/>
                  </a:cubicBezTo>
                  <a:cubicBezTo>
                    <a:pt x="12086" y="108"/>
                    <a:pt x="11788" y="61"/>
                    <a:pt x="11490" y="37"/>
                  </a:cubicBezTo>
                  <a:cubicBezTo>
                    <a:pt x="11300" y="13"/>
                    <a:pt x="11121" y="1"/>
                    <a:pt x="10931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5203325" y="3207075"/>
              <a:ext cx="59550" cy="58075"/>
            </a:xfrm>
            <a:custGeom>
              <a:avLst/>
              <a:gdLst/>
              <a:ahLst/>
              <a:cxnLst/>
              <a:rect l="l" t="t" r="r" b="b"/>
              <a:pathLst>
                <a:path w="2382" h="2323" extrusionOk="0">
                  <a:moveTo>
                    <a:pt x="1250" y="0"/>
                  </a:moveTo>
                  <a:cubicBezTo>
                    <a:pt x="619" y="12"/>
                    <a:pt x="60" y="453"/>
                    <a:pt x="36" y="1096"/>
                  </a:cubicBezTo>
                  <a:cubicBezTo>
                    <a:pt x="0" y="1715"/>
                    <a:pt x="500" y="2322"/>
                    <a:pt x="1131" y="2322"/>
                  </a:cubicBezTo>
                  <a:cubicBezTo>
                    <a:pt x="1762" y="2322"/>
                    <a:pt x="2310" y="1893"/>
                    <a:pt x="2358" y="1227"/>
                  </a:cubicBezTo>
                  <a:cubicBezTo>
                    <a:pt x="2381" y="608"/>
                    <a:pt x="1893" y="0"/>
                    <a:pt x="1250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1"/>
            <p:cNvSpPr/>
            <p:nvPr/>
          </p:nvSpPr>
          <p:spPr>
            <a:xfrm>
              <a:off x="5314950" y="3515150"/>
              <a:ext cx="292600" cy="160775"/>
            </a:xfrm>
            <a:custGeom>
              <a:avLst/>
              <a:gdLst/>
              <a:ahLst/>
              <a:cxnLst/>
              <a:rect l="l" t="t" r="r" b="b"/>
              <a:pathLst>
                <a:path w="11704" h="6431" extrusionOk="0">
                  <a:moveTo>
                    <a:pt x="3691" y="0"/>
                  </a:moveTo>
                  <a:cubicBezTo>
                    <a:pt x="3655" y="36"/>
                    <a:pt x="3596" y="36"/>
                    <a:pt x="3548" y="36"/>
                  </a:cubicBezTo>
                  <a:cubicBezTo>
                    <a:pt x="3000" y="48"/>
                    <a:pt x="2441" y="107"/>
                    <a:pt x="1905" y="227"/>
                  </a:cubicBezTo>
                  <a:cubicBezTo>
                    <a:pt x="1357" y="346"/>
                    <a:pt x="833" y="536"/>
                    <a:pt x="345" y="774"/>
                  </a:cubicBezTo>
                  <a:lnTo>
                    <a:pt x="167" y="869"/>
                  </a:lnTo>
                  <a:cubicBezTo>
                    <a:pt x="36" y="941"/>
                    <a:pt x="0" y="1119"/>
                    <a:pt x="83" y="1239"/>
                  </a:cubicBezTo>
                  <a:cubicBezTo>
                    <a:pt x="136" y="1321"/>
                    <a:pt x="217" y="1356"/>
                    <a:pt x="302" y="1356"/>
                  </a:cubicBezTo>
                  <a:cubicBezTo>
                    <a:pt x="352" y="1356"/>
                    <a:pt x="404" y="1344"/>
                    <a:pt x="452" y="1322"/>
                  </a:cubicBezTo>
                  <a:lnTo>
                    <a:pt x="714" y="1191"/>
                  </a:lnTo>
                  <a:cubicBezTo>
                    <a:pt x="1179" y="989"/>
                    <a:pt x="1667" y="846"/>
                    <a:pt x="2179" y="762"/>
                  </a:cubicBezTo>
                  <a:cubicBezTo>
                    <a:pt x="2484" y="719"/>
                    <a:pt x="2794" y="693"/>
                    <a:pt x="3108" y="693"/>
                  </a:cubicBezTo>
                  <a:cubicBezTo>
                    <a:pt x="3308" y="693"/>
                    <a:pt x="3511" y="703"/>
                    <a:pt x="3715" y="727"/>
                  </a:cubicBezTo>
                  <a:cubicBezTo>
                    <a:pt x="4310" y="810"/>
                    <a:pt x="4882" y="953"/>
                    <a:pt x="5453" y="1167"/>
                  </a:cubicBezTo>
                  <a:cubicBezTo>
                    <a:pt x="5763" y="1286"/>
                    <a:pt x="6060" y="1429"/>
                    <a:pt x="6358" y="1596"/>
                  </a:cubicBezTo>
                  <a:cubicBezTo>
                    <a:pt x="6668" y="1762"/>
                    <a:pt x="6953" y="1965"/>
                    <a:pt x="7239" y="2155"/>
                  </a:cubicBezTo>
                  <a:cubicBezTo>
                    <a:pt x="7846" y="2608"/>
                    <a:pt x="8382" y="3155"/>
                    <a:pt x="8870" y="3739"/>
                  </a:cubicBezTo>
                  <a:cubicBezTo>
                    <a:pt x="9311" y="4275"/>
                    <a:pt x="9668" y="4834"/>
                    <a:pt x="9966" y="5465"/>
                  </a:cubicBezTo>
                  <a:cubicBezTo>
                    <a:pt x="10025" y="5608"/>
                    <a:pt x="10073" y="5763"/>
                    <a:pt x="10144" y="5894"/>
                  </a:cubicBezTo>
                  <a:cubicBezTo>
                    <a:pt x="10216" y="6084"/>
                    <a:pt x="10323" y="6251"/>
                    <a:pt x="10513" y="6346"/>
                  </a:cubicBezTo>
                  <a:cubicBezTo>
                    <a:pt x="10631" y="6401"/>
                    <a:pt x="10758" y="6430"/>
                    <a:pt x="10889" y="6430"/>
                  </a:cubicBezTo>
                  <a:cubicBezTo>
                    <a:pt x="10958" y="6430"/>
                    <a:pt x="11027" y="6422"/>
                    <a:pt x="11097" y="6406"/>
                  </a:cubicBezTo>
                  <a:cubicBezTo>
                    <a:pt x="11490" y="6287"/>
                    <a:pt x="11704" y="5846"/>
                    <a:pt x="11597" y="5453"/>
                  </a:cubicBezTo>
                  <a:cubicBezTo>
                    <a:pt x="11454" y="4870"/>
                    <a:pt x="11192" y="4322"/>
                    <a:pt x="10894" y="3798"/>
                  </a:cubicBezTo>
                  <a:cubicBezTo>
                    <a:pt x="10597" y="3275"/>
                    <a:pt x="10216" y="2810"/>
                    <a:pt x="9799" y="2382"/>
                  </a:cubicBezTo>
                  <a:cubicBezTo>
                    <a:pt x="9382" y="1965"/>
                    <a:pt x="8894" y="1608"/>
                    <a:pt x="8394" y="1298"/>
                  </a:cubicBezTo>
                  <a:cubicBezTo>
                    <a:pt x="8180" y="1167"/>
                    <a:pt x="7941" y="1024"/>
                    <a:pt x="7691" y="905"/>
                  </a:cubicBezTo>
                  <a:cubicBezTo>
                    <a:pt x="7418" y="774"/>
                    <a:pt x="7120" y="655"/>
                    <a:pt x="6822" y="548"/>
                  </a:cubicBezTo>
                  <a:cubicBezTo>
                    <a:pt x="5822" y="179"/>
                    <a:pt x="4763" y="0"/>
                    <a:pt x="3691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1"/>
            <p:cNvSpPr/>
            <p:nvPr/>
          </p:nvSpPr>
          <p:spPr>
            <a:xfrm>
              <a:off x="4549675" y="4443825"/>
              <a:ext cx="2232725" cy="21975"/>
            </a:xfrm>
            <a:custGeom>
              <a:avLst/>
              <a:gdLst/>
              <a:ahLst/>
              <a:cxnLst/>
              <a:rect l="l" t="t" r="r" b="b"/>
              <a:pathLst>
                <a:path w="89309" h="879" extrusionOk="0">
                  <a:moveTo>
                    <a:pt x="64508" y="1"/>
                  </a:moveTo>
                  <a:cubicBezTo>
                    <a:pt x="62925" y="13"/>
                    <a:pt x="61305" y="13"/>
                    <a:pt x="59686" y="13"/>
                  </a:cubicBezTo>
                  <a:cubicBezTo>
                    <a:pt x="54412" y="36"/>
                    <a:pt x="49125" y="60"/>
                    <a:pt x="43863" y="72"/>
                  </a:cubicBezTo>
                  <a:cubicBezTo>
                    <a:pt x="41315" y="96"/>
                    <a:pt x="38767" y="108"/>
                    <a:pt x="36207" y="108"/>
                  </a:cubicBezTo>
                  <a:cubicBezTo>
                    <a:pt x="33814" y="108"/>
                    <a:pt x="31409" y="108"/>
                    <a:pt x="29004" y="120"/>
                  </a:cubicBezTo>
                  <a:cubicBezTo>
                    <a:pt x="26813" y="120"/>
                    <a:pt x="24610" y="120"/>
                    <a:pt x="22431" y="132"/>
                  </a:cubicBezTo>
                  <a:cubicBezTo>
                    <a:pt x="20145" y="156"/>
                    <a:pt x="17859" y="167"/>
                    <a:pt x="15585" y="191"/>
                  </a:cubicBezTo>
                  <a:cubicBezTo>
                    <a:pt x="10668" y="251"/>
                    <a:pt x="5739" y="239"/>
                    <a:pt x="833" y="286"/>
                  </a:cubicBezTo>
                  <a:cubicBezTo>
                    <a:pt x="607" y="286"/>
                    <a:pt x="369" y="286"/>
                    <a:pt x="155" y="298"/>
                  </a:cubicBezTo>
                  <a:cubicBezTo>
                    <a:pt x="71" y="298"/>
                    <a:pt x="0" y="358"/>
                    <a:pt x="0" y="453"/>
                  </a:cubicBezTo>
                  <a:cubicBezTo>
                    <a:pt x="0" y="525"/>
                    <a:pt x="60" y="596"/>
                    <a:pt x="155" y="596"/>
                  </a:cubicBezTo>
                  <a:cubicBezTo>
                    <a:pt x="5013" y="656"/>
                    <a:pt x="9894" y="656"/>
                    <a:pt x="14776" y="691"/>
                  </a:cubicBezTo>
                  <a:cubicBezTo>
                    <a:pt x="17097" y="703"/>
                    <a:pt x="19431" y="727"/>
                    <a:pt x="21765" y="751"/>
                  </a:cubicBezTo>
                  <a:cubicBezTo>
                    <a:pt x="23979" y="763"/>
                    <a:pt x="26182" y="763"/>
                    <a:pt x="28385" y="763"/>
                  </a:cubicBezTo>
                  <a:cubicBezTo>
                    <a:pt x="30718" y="763"/>
                    <a:pt x="33052" y="775"/>
                    <a:pt x="35397" y="775"/>
                  </a:cubicBezTo>
                  <a:cubicBezTo>
                    <a:pt x="37981" y="775"/>
                    <a:pt x="40577" y="787"/>
                    <a:pt x="43160" y="810"/>
                  </a:cubicBezTo>
                  <a:cubicBezTo>
                    <a:pt x="48387" y="834"/>
                    <a:pt x="53626" y="846"/>
                    <a:pt x="58853" y="870"/>
                  </a:cubicBezTo>
                  <a:cubicBezTo>
                    <a:pt x="60252" y="876"/>
                    <a:pt x="61651" y="879"/>
                    <a:pt x="63047" y="879"/>
                  </a:cubicBezTo>
                  <a:cubicBezTo>
                    <a:pt x="64443" y="879"/>
                    <a:pt x="65836" y="876"/>
                    <a:pt x="67223" y="870"/>
                  </a:cubicBezTo>
                  <a:cubicBezTo>
                    <a:pt x="69604" y="870"/>
                    <a:pt x="72009" y="846"/>
                    <a:pt x="74390" y="834"/>
                  </a:cubicBezTo>
                  <a:cubicBezTo>
                    <a:pt x="76843" y="822"/>
                    <a:pt x="79284" y="787"/>
                    <a:pt x="81736" y="763"/>
                  </a:cubicBezTo>
                  <a:cubicBezTo>
                    <a:pt x="82915" y="751"/>
                    <a:pt x="84070" y="751"/>
                    <a:pt x="85249" y="727"/>
                  </a:cubicBezTo>
                  <a:cubicBezTo>
                    <a:pt x="86297" y="715"/>
                    <a:pt x="87332" y="703"/>
                    <a:pt x="88356" y="691"/>
                  </a:cubicBezTo>
                  <a:lnTo>
                    <a:pt x="89059" y="691"/>
                  </a:lnTo>
                  <a:cubicBezTo>
                    <a:pt x="89190" y="691"/>
                    <a:pt x="89309" y="572"/>
                    <a:pt x="89309" y="429"/>
                  </a:cubicBezTo>
                  <a:cubicBezTo>
                    <a:pt x="89309" y="298"/>
                    <a:pt x="89190" y="179"/>
                    <a:pt x="89059" y="179"/>
                  </a:cubicBezTo>
                  <a:cubicBezTo>
                    <a:pt x="88023" y="179"/>
                    <a:pt x="86975" y="167"/>
                    <a:pt x="85939" y="156"/>
                  </a:cubicBezTo>
                  <a:cubicBezTo>
                    <a:pt x="84761" y="132"/>
                    <a:pt x="83582" y="132"/>
                    <a:pt x="82403" y="120"/>
                  </a:cubicBezTo>
                  <a:cubicBezTo>
                    <a:pt x="79951" y="108"/>
                    <a:pt x="77486" y="60"/>
                    <a:pt x="75021" y="48"/>
                  </a:cubicBezTo>
                  <a:cubicBezTo>
                    <a:pt x="72700" y="25"/>
                    <a:pt x="70366" y="13"/>
                    <a:pt x="68032" y="1"/>
                  </a:cubicBezTo>
                  <a:close/>
                </a:path>
              </a:pathLst>
            </a:custGeom>
            <a:solidFill>
              <a:srgbClr val="B8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1"/>
            <p:cNvSpPr/>
            <p:nvPr/>
          </p:nvSpPr>
          <p:spPr>
            <a:xfrm>
              <a:off x="4789275" y="4063125"/>
              <a:ext cx="102125" cy="49150"/>
            </a:xfrm>
            <a:custGeom>
              <a:avLst/>
              <a:gdLst/>
              <a:ahLst/>
              <a:cxnLst/>
              <a:rect l="l" t="t" r="r" b="b"/>
              <a:pathLst>
                <a:path w="4085" h="1966" extrusionOk="0">
                  <a:moveTo>
                    <a:pt x="2037" y="1"/>
                  </a:moveTo>
                  <a:cubicBezTo>
                    <a:pt x="905" y="1"/>
                    <a:pt x="1" y="453"/>
                    <a:pt x="1" y="989"/>
                  </a:cubicBezTo>
                  <a:cubicBezTo>
                    <a:pt x="1" y="1537"/>
                    <a:pt x="905" y="1965"/>
                    <a:pt x="2037" y="1965"/>
                  </a:cubicBezTo>
                  <a:cubicBezTo>
                    <a:pt x="3156" y="1965"/>
                    <a:pt x="4073" y="1525"/>
                    <a:pt x="4084" y="989"/>
                  </a:cubicBezTo>
                  <a:cubicBezTo>
                    <a:pt x="4084" y="441"/>
                    <a:pt x="3168" y="1"/>
                    <a:pt x="2037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1"/>
            <p:cNvSpPr/>
            <p:nvPr/>
          </p:nvSpPr>
          <p:spPr>
            <a:xfrm>
              <a:off x="5521225" y="4057175"/>
              <a:ext cx="110150" cy="53000"/>
            </a:xfrm>
            <a:custGeom>
              <a:avLst/>
              <a:gdLst/>
              <a:ahLst/>
              <a:cxnLst/>
              <a:rect l="l" t="t" r="r" b="b"/>
              <a:pathLst>
                <a:path w="4406" h="2120" extrusionOk="0">
                  <a:moveTo>
                    <a:pt x="2203" y="1"/>
                  </a:moveTo>
                  <a:cubicBezTo>
                    <a:pt x="976" y="1"/>
                    <a:pt x="0" y="477"/>
                    <a:pt x="0" y="1060"/>
                  </a:cubicBezTo>
                  <a:cubicBezTo>
                    <a:pt x="0" y="1644"/>
                    <a:pt x="1000" y="2120"/>
                    <a:pt x="2203" y="2120"/>
                  </a:cubicBezTo>
                  <a:cubicBezTo>
                    <a:pt x="3405" y="2120"/>
                    <a:pt x="4393" y="1644"/>
                    <a:pt x="4405" y="1060"/>
                  </a:cubicBezTo>
                  <a:cubicBezTo>
                    <a:pt x="4405" y="477"/>
                    <a:pt x="3417" y="1"/>
                    <a:pt x="2203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11"/>
          <p:cNvSpPr/>
          <p:nvPr/>
        </p:nvSpPr>
        <p:spPr>
          <a:xfrm flipH="1">
            <a:off x="-324032" y="2183509"/>
            <a:ext cx="1845060" cy="776490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1"/>
          <p:cNvSpPr/>
          <p:nvPr/>
        </p:nvSpPr>
        <p:spPr>
          <a:xfrm flipH="1">
            <a:off x="7298943" y="721072"/>
            <a:ext cx="1845060" cy="776490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91;p11"/>
          <p:cNvGrpSpPr/>
          <p:nvPr/>
        </p:nvGrpSpPr>
        <p:grpSpPr>
          <a:xfrm>
            <a:off x="-745260" y="4099155"/>
            <a:ext cx="2266280" cy="1068893"/>
            <a:chOff x="3992750" y="3100500"/>
            <a:chExt cx="2894725" cy="1365300"/>
          </a:xfrm>
        </p:grpSpPr>
        <p:sp>
          <p:nvSpPr>
            <p:cNvPr id="92" name="Google Shape;92;p11"/>
            <p:cNvSpPr/>
            <p:nvPr/>
          </p:nvSpPr>
          <p:spPr>
            <a:xfrm>
              <a:off x="3992750" y="3100500"/>
              <a:ext cx="2894725" cy="1351700"/>
            </a:xfrm>
            <a:custGeom>
              <a:avLst/>
              <a:gdLst/>
              <a:ahLst/>
              <a:cxnLst/>
              <a:rect l="l" t="t" r="r" b="b"/>
              <a:pathLst>
                <a:path w="115789" h="54068" extrusionOk="0">
                  <a:moveTo>
                    <a:pt x="44708" y="1"/>
                  </a:moveTo>
                  <a:cubicBezTo>
                    <a:pt x="42863" y="1"/>
                    <a:pt x="40994" y="191"/>
                    <a:pt x="39172" y="549"/>
                  </a:cubicBezTo>
                  <a:cubicBezTo>
                    <a:pt x="36898" y="989"/>
                    <a:pt x="34660" y="1715"/>
                    <a:pt x="32576" y="2716"/>
                  </a:cubicBezTo>
                  <a:cubicBezTo>
                    <a:pt x="30480" y="3728"/>
                    <a:pt x="28540" y="5013"/>
                    <a:pt x="26849" y="6549"/>
                  </a:cubicBezTo>
                  <a:cubicBezTo>
                    <a:pt x="26004" y="7311"/>
                    <a:pt x="25194" y="8181"/>
                    <a:pt x="24468" y="9085"/>
                  </a:cubicBezTo>
                  <a:cubicBezTo>
                    <a:pt x="23527" y="10240"/>
                    <a:pt x="22825" y="11336"/>
                    <a:pt x="22289" y="12407"/>
                  </a:cubicBezTo>
                  <a:cubicBezTo>
                    <a:pt x="21979" y="13038"/>
                    <a:pt x="21694" y="13729"/>
                    <a:pt x="21491" y="14431"/>
                  </a:cubicBezTo>
                  <a:cubicBezTo>
                    <a:pt x="21313" y="15039"/>
                    <a:pt x="21182" y="15693"/>
                    <a:pt x="21086" y="16455"/>
                  </a:cubicBezTo>
                  <a:cubicBezTo>
                    <a:pt x="20955" y="17705"/>
                    <a:pt x="21039" y="19063"/>
                    <a:pt x="21348" y="20468"/>
                  </a:cubicBezTo>
                  <a:cubicBezTo>
                    <a:pt x="21610" y="21587"/>
                    <a:pt x="22027" y="22718"/>
                    <a:pt x="22622" y="23956"/>
                  </a:cubicBezTo>
                  <a:cubicBezTo>
                    <a:pt x="21967" y="23504"/>
                    <a:pt x="21217" y="23135"/>
                    <a:pt x="20420" y="22873"/>
                  </a:cubicBezTo>
                  <a:cubicBezTo>
                    <a:pt x="19384" y="22516"/>
                    <a:pt x="18288" y="22337"/>
                    <a:pt x="17157" y="22313"/>
                  </a:cubicBezTo>
                  <a:lnTo>
                    <a:pt x="17003" y="22313"/>
                  </a:lnTo>
                  <a:cubicBezTo>
                    <a:pt x="14955" y="22313"/>
                    <a:pt x="12823" y="22837"/>
                    <a:pt x="10871" y="23801"/>
                  </a:cubicBezTo>
                  <a:cubicBezTo>
                    <a:pt x="8823" y="24825"/>
                    <a:pt x="7180" y="26278"/>
                    <a:pt x="6144" y="27957"/>
                  </a:cubicBezTo>
                  <a:cubicBezTo>
                    <a:pt x="5120" y="29612"/>
                    <a:pt x="4572" y="31588"/>
                    <a:pt x="4537" y="33684"/>
                  </a:cubicBezTo>
                  <a:cubicBezTo>
                    <a:pt x="4501" y="35577"/>
                    <a:pt x="4918" y="37434"/>
                    <a:pt x="5727" y="39077"/>
                  </a:cubicBezTo>
                  <a:cubicBezTo>
                    <a:pt x="6323" y="40280"/>
                    <a:pt x="7156" y="41363"/>
                    <a:pt x="8144" y="42220"/>
                  </a:cubicBezTo>
                  <a:cubicBezTo>
                    <a:pt x="7882" y="42161"/>
                    <a:pt x="7609" y="42125"/>
                    <a:pt x="7251" y="42125"/>
                  </a:cubicBezTo>
                  <a:cubicBezTo>
                    <a:pt x="7061" y="42125"/>
                    <a:pt x="6906" y="42125"/>
                    <a:pt x="6727" y="42137"/>
                  </a:cubicBezTo>
                  <a:cubicBezTo>
                    <a:pt x="5870" y="42197"/>
                    <a:pt x="5001" y="42423"/>
                    <a:pt x="4203" y="42816"/>
                  </a:cubicBezTo>
                  <a:cubicBezTo>
                    <a:pt x="2691" y="43530"/>
                    <a:pt x="1453" y="44780"/>
                    <a:pt x="739" y="46328"/>
                  </a:cubicBezTo>
                  <a:cubicBezTo>
                    <a:pt x="143" y="47590"/>
                    <a:pt x="0" y="49007"/>
                    <a:pt x="310" y="50293"/>
                  </a:cubicBezTo>
                  <a:cubicBezTo>
                    <a:pt x="477" y="50995"/>
                    <a:pt x="786" y="51650"/>
                    <a:pt x="1239" y="52281"/>
                  </a:cubicBezTo>
                  <a:cubicBezTo>
                    <a:pt x="1679" y="52912"/>
                    <a:pt x="2286" y="53508"/>
                    <a:pt x="3048" y="54031"/>
                  </a:cubicBezTo>
                  <a:cubicBezTo>
                    <a:pt x="3060" y="54043"/>
                    <a:pt x="3096" y="54067"/>
                    <a:pt x="3108" y="54067"/>
                  </a:cubicBezTo>
                  <a:lnTo>
                    <a:pt x="112300" y="54067"/>
                  </a:lnTo>
                  <a:cubicBezTo>
                    <a:pt x="112395" y="53972"/>
                    <a:pt x="112479" y="53900"/>
                    <a:pt x="112574" y="53829"/>
                  </a:cubicBezTo>
                  <a:cubicBezTo>
                    <a:pt x="113265" y="53055"/>
                    <a:pt x="113860" y="52234"/>
                    <a:pt x="114324" y="51364"/>
                  </a:cubicBezTo>
                  <a:cubicBezTo>
                    <a:pt x="114789" y="50531"/>
                    <a:pt x="115134" y="49614"/>
                    <a:pt x="115372" y="48626"/>
                  </a:cubicBezTo>
                  <a:cubicBezTo>
                    <a:pt x="115789" y="46876"/>
                    <a:pt x="115753" y="44923"/>
                    <a:pt x="115265" y="43006"/>
                  </a:cubicBezTo>
                  <a:cubicBezTo>
                    <a:pt x="114812" y="41220"/>
                    <a:pt x="113955" y="39434"/>
                    <a:pt x="112765" y="37815"/>
                  </a:cubicBezTo>
                  <a:cubicBezTo>
                    <a:pt x="111574" y="36208"/>
                    <a:pt x="110098" y="34850"/>
                    <a:pt x="108407" y="33767"/>
                  </a:cubicBezTo>
                  <a:cubicBezTo>
                    <a:pt x="106585" y="32600"/>
                    <a:pt x="104430" y="31814"/>
                    <a:pt x="102180" y="31481"/>
                  </a:cubicBezTo>
                  <a:cubicBezTo>
                    <a:pt x="101477" y="31386"/>
                    <a:pt x="100763" y="31326"/>
                    <a:pt x="100061" y="31326"/>
                  </a:cubicBezTo>
                  <a:cubicBezTo>
                    <a:pt x="99608" y="31326"/>
                    <a:pt x="99132" y="31350"/>
                    <a:pt x="98656" y="31398"/>
                  </a:cubicBezTo>
                  <a:cubicBezTo>
                    <a:pt x="97572" y="31505"/>
                    <a:pt x="96453" y="31755"/>
                    <a:pt x="95346" y="32136"/>
                  </a:cubicBezTo>
                  <a:cubicBezTo>
                    <a:pt x="93679" y="32719"/>
                    <a:pt x="92060" y="33612"/>
                    <a:pt x="90393" y="34874"/>
                  </a:cubicBezTo>
                  <a:cubicBezTo>
                    <a:pt x="90536" y="34731"/>
                    <a:pt x="90643" y="34517"/>
                    <a:pt x="90798" y="34255"/>
                  </a:cubicBezTo>
                  <a:cubicBezTo>
                    <a:pt x="91321" y="33303"/>
                    <a:pt x="91690" y="32183"/>
                    <a:pt x="91869" y="30945"/>
                  </a:cubicBezTo>
                  <a:cubicBezTo>
                    <a:pt x="92048" y="29802"/>
                    <a:pt x="92048" y="28624"/>
                    <a:pt x="91881" y="27457"/>
                  </a:cubicBezTo>
                  <a:cubicBezTo>
                    <a:pt x="91738" y="26397"/>
                    <a:pt x="91440" y="25349"/>
                    <a:pt x="91000" y="24337"/>
                  </a:cubicBezTo>
                  <a:cubicBezTo>
                    <a:pt x="90190" y="22432"/>
                    <a:pt x="88881" y="20682"/>
                    <a:pt x="87130" y="19122"/>
                  </a:cubicBezTo>
                  <a:cubicBezTo>
                    <a:pt x="86333" y="18408"/>
                    <a:pt x="85440" y="17741"/>
                    <a:pt x="84451" y="17146"/>
                  </a:cubicBezTo>
                  <a:cubicBezTo>
                    <a:pt x="83523" y="16586"/>
                    <a:pt x="82535" y="16098"/>
                    <a:pt x="81523" y="15717"/>
                  </a:cubicBezTo>
                  <a:cubicBezTo>
                    <a:pt x="80511" y="15336"/>
                    <a:pt x="79487" y="15050"/>
                    <a:pt x="78439" y="14872"/>
                  </a:cubicBezTo>
                  <a:cubicBezTo>
                    <a:pt x="77724" y="14753"/>
                    <a:pt x="76998" y="14693"/>
                    <a:pt x="76260" y="14693"/>
                  </a:cubicBezTo>
                  <a:cubicBezTo>
                    <a:pt x="75998" y="14693"/>
                    <a:pt x="75748" y="14693"/>
                    <a:pt x="75498" y="14705"/>
                  </a:cubicBezTo>
                  <a:cubicBezTo>
                    <a:pt x="74498" y="14765"/>
                    <a:pt x="73486" y="14943"/>
                    <a:pt x="72462" y="15217"/>
                  </a:cubicBezTo>
                  <a:cubicBezTo>
                    <a:pt x="71474" y="15479"/>
                    <a:pt x="70509" y="15872"/>
                    <a:pt x="69569" y="16372"/>
                  </a:cubicBezTo>
                  <a:cubicBezTo>
                    <a:pt x="68235" y="17086"/>
                    <a:pt x="67068" y="18063"/>
                    <a:pt x="66235" y="19146"/>
                  </a:cubicBezTo>
                  <a:cubicBezTo>
                    <a:pt x="66342" y="18753"/>
                    <a:pt x="66402" y="18325"/>
                    <a:pt x="66437" y="17848"/>
                  </a:cubicBezTo>
                  <a:cubicBezTo>
                    <a:pt x="66521" y="16813"/>
                    <a:pt x="66449" y="15741"/>
                    <a:pt x="66235" y="14622"/>
                  </a:cubicBezTo>
                  <a:cubicBezTo>
                    <a:pt x="65854" y="12657"/>
                    <a:pt x="64949" y="10657"/>
                    <a:pt x="63580" y="8835"/>
                  </a:cubicBezTo>
                  <a:cubicBezTo>
                    <a:pt x="62306" y="7121"/>
                    <a:pt x="60675" y="5573"/>
                    <a:pt x="58734" y="4216"/>
                  </a:cubicBezTo>
                  <a:cubicBezTo>
                    <a:pt x="56924" y="2942"/>
                    <a:pt x="54912" y="1930"/>
                    <a:pt x="52805" y="1215"/>
                  </a:cubicBezTo>
                  <a:cubicBezTo>
                    <a:pt x="51828" y="882"/>
                    <a:pt x="50793" y="620"/>
                    <a:pt x="49685" y="418"/>
                  </a:cubicBezTo>
                  <a:cubicBezTo>
                    <a:pt x="48530" y="227"/>
                    <a:pt x="47352" y="96"/>
                    <a:pt x="46173" y="37"/>
                  </a:cubicBezTo>
                  <a:cubicBezTo>
                    <a:pt x="45649" y="25"/>
                    <a:pt x="45173" y="1"/>
                    <a:pt x="44708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8ABE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1"/>
            <p:cNvSpPr/>
            <p:nvPr/>
          </p:nvSpPr>
          <p:spPr>
            <a:xfrm>
              <a:off x="4810400" y="3189200"/>
              <a:ext cx="345900" cy="432525"/>
            </a:xfrm>
            <a:custGeom>
              <a:avLst/>
              <a:gdLst/>
              <a:ahLst/>
              <a:cxnLst/>
              <a:rect l="l" t="t" r="r" b="b"/>
              <a:pathLst>
                <a:path w="13836" h="17301" extrusionOk="0">
                  <a:moveTo>
                    <a:pt x="1358" y="13265"/>
                  </a:moveTo>
                  <a:cubicBezTo>
                    <a:pt x="1358" y="13312"/>
                    <a:pt x="1370" y="13348"/>
                    <a:pt x="1370" y="13395"/>
                  </a:cubicBezTo>
                  <a:cubicBezTo>
                    <a:pt x="1370" y="13336"/>
                    <a:pt x="1370" y="13288"/>
                    <a:pt x="1358" y="13265"/>
                  </a:cubicBezTo>
                  <a:close/>
                  <a:moveTo>
                    <a:pt x="10931" y="1"/>
                  </a:moveTo>
                  <a:cubicBezTo>
                    <a:pt x="10538" y="13"/>
                    <a:pt x="10145" y="49"/>
                    <a:pt x="9752" y="96"/>
                  </a:cubicBezTo>
                  <a:cubicBezTo>
                    <a:pt x="8681" y="191"/>
                    <a:pt x="7645" y="572"/>
                    <a:pt x="6668" y="1013"/>
                  </a:cubicBezTo>
                  <a:cubicBezTo>
                    <a:pt x="5704" y="1465"/>
                    <a:pt x="4811" y="2073"/>
                    <a:pt x="3978" y="2751"/>
                  </a:cubicBezTo>
                  <a:cubicBezTo>
                    <a:pt x="3239" y="3370"/>
                    <a:pt x="2585" y="4085"/>
                    <a:pt x="2049" y="4883"/>
                  </a:cubicBezTo>
                  <a:cubicBezTo>
                    <a:pt x="1632" y="5525"/>
                    <a:pt x="1299" y="6240"/>
                    <a:pt x="1001" y="6954"/>
                  </a:cubicBezTo>
                  <a:cubicBezTo>
                    <a:pt x="680" y="7752"/>
                    <a:pt x="453" y="8573"/>
                    <a:pt x="287" y="9419"/>
                  </a:cubicBezTo>
                  <a:cubicBezTo>
                    <a:pt x="144" y="10240"/>
                    <a:pt x="49" y="11074"/>
                    <a:pt x="25" y="11907"/>
                  </a:cubicBezTo>
                  <a:cubicBezTo>
                    <a:pt x="1" y="12729"/>
                    <a:pt x="96" y="13550"/>
                    <a:pt x="322" y="14336"/>
                  </a:cubicBezTo>
                  <a:cubicBezTo>
                    <a:pt x="477" y="14896"/>
                    <a:pt x="715" y="15420"/>
                    <a:pt x="1049" y="15908"/>
                  </a:cubicBezTo>
                  <a:cubicBezTo>
                    <a:pt x="1406" y="16432"/>
                    <a:pt x="1823" y="16860"/>
                    <a:pt x="2323" y="17217"/>
                  </a:cubicBezTo>
                  <a:cubicBezTo>
                    <a:pt x="2401" y="17274"/>
                    <a:pt x="2493" y="17301"/>
                    <a:pt x="2585" y="17301"/>
                  </a:cubicBezTo>
                  <a:cubicBezTo>
                    <a:pt x="2743" y="17301"/>
                    <a:pt x="2903" y="17222"/>
                    <a:pt x="3001" y="17086"/>
                  </a:cubicBezTo>
                  <a:cubicBezTo>
                    <a:pt x="3144" y="16860"/>
                    <a:pt x="3073" y="16586"/>
                    <a:pt x="2858" y="16420"/>
                  </a:cubicBezTo>
                  <a:cubicBezTo>
                    <a:pt x="2787" y="16360"/>
                    <a:pt x="2704" y="16301"/>
                    <a:pt x="2620" y="16241"/>
                  </a:cubicBezTo>
                  <a:cubicBezTo>
                    <a:pt x="2418" y="16062"/>
                    <a:pt x="2239" y="15848"/>
                    <a:pt x="2073" y="15634"/>
                  </a:cubicBezTo>
                  <a:cubicBezTo>
                    <a:pt x="1906" y="15360"/>
                    <a:pt x="1763" y="15098"/>
                    <a:pt x="1656" y="14800"/>
                  </a:cubicBezTo>
                  <a:cubicBezTo>
                    <a:pt x="1513" y="14336"/>
                    <a:pt x="1418" y="13872"/>
                    <a:pt x="1358" y="13395"/>
                  </a:cubicBezTo>
                  <a:cubicBezTo>
                    <a:pt x="1311" y="12622"/>
                    <a:pt x="1358" y="11848"/>
                    <a:pt x="1477" y="11074"/>
                  </a:cubicBezTo>
                  <a:cubicBezTo>
                    <a:pt x="1596" y="10514"/>
                    <a:pt x="1763" y="9978"/>
                    <a:pt x="1954" y="9443"/>
                  </a:cubicBezTo>
                  <a:cubicBezTo>
                    <a:pt x="2144" y="8883"/>
                    <a:pt x="2370" y="8347"/>
                    <a:pt x="2620" y="7835"/>
                  </a:cubicBezTo>
                  <a:cubicBezTo>
                    <a:pt x="2966" y="7157"/>
                    <a:pt x="3358" y="6526"/>
                    <a:pt x="3835" y="5942"/>
                  </a:cubicBezTo>
                  <a:cubicBezTo>
                    <a:pt x="4335" y="5371"/>
                    <a:pt x="4906" y="4883"/>
                    <a:pt x="5514" y="4442"/>
                  </a:cubicBezTo>
                  <a:cubicBezTo>
                    <a:pt x="6276" y="3942"/>
                    <a:pt x="7073" y="3525"/>
                    <a:pt x="7919" y="3216"/>
                  </a:cubicBezTo>
                  <a:cubicBezTo>
                    <a:pt x="8835" y="2906"/>
                    <a:pt x="9752" y="2680"/>
                    <a:pt x="10705" y="2573"/>
                  </a:cubicBezTo>
                  <a:cubicBezTo>
                    <a:pt x="11098" y="2561"/>
                    <a:pt x="11490" y="2561"/>
                    <a:pt x="11883" y="2561"/>
                  </a:cubicBezTo>
                  <a:lnTo>
                    <a:pt x="12479" y="2561"/>
                  </a:lnTo>
                  <a:cubicBezTo>
                    <a:pt x="12526" y="2573"/>
                    <a:pt x="12562" y="2573"/>
                    <a:pt x="12610" y="2597"/>
                  </a:cubicBezTo>
                  <a:cubicBezTo>
                    <a:pt x="12632" y="2598"/>
                    <a:pt x="12653" y="2598"/>
                    <a:pt x="12675" y="2598"/>
                  </a:cubicBezTo>
                  <a:cubicBezTo>
                    <a:pt x="12863" y="2598"/>
                    <a:pt x="13033" y="2552"/>
                    <a:pt x="13193" y="2477"/>
                  </a:cubicBezTo>
                  <a:cubicBezTo>
                    <a:pt x="13443" y="2335"/>
                    <a:pt x="13657" y="2096"/>
                    <a:pt x="13741" y="1823"/>
                  </a:cubicBezTo>
                  <a:cubicBezTo>
                    <a:pt x="13836" y="1537"/>
                    <a:pt x="13812" y="1204"/>
                    <a:pt x="13669" y="942"/>
                  </a:cubicBezTo>
                  <a:cubicBezTo>
                    <a:pt x="13550" y="703"/>
                    <a:pt x="13300" y="453"/>
                    <a:pt x="13026" y="394"/>
                  </a:cubicBezTo>
                  <a:cubicBezTo>
                    <a:pt x="12800" y="346"/>
                    <a:pt x="12610" y="239"/>
                    <a:pt x="12383" y="180"/>
                  </a:cubicBezTo>
                  <a:cubicBezTo>
                    <a:pt x="12086" y="108"/>
                    <a:pt x="11788" y="61"/>
                    <a:pt x="11490" y="37"/>
                  </a:cubicBezTo>
                  <a:cubicBezTo>
                    <a:pt x="11300" y="13"/>
                    <a:pt x="11121" y="1"/>
                    <a:pt x="10931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1"/>
            <p:cNvSpPr/>
            <p:nvPr/>
          </p:nvSpPr>
          <p:spPr>
            <a:xfrm>
              <a:off x="5203325" y="3207075"/>
              <a:ext cx="59550" cy="58075"/>
            </a:xfrm>
            <a:custGeom>
              <a:avLst/>
              <a:gdLst/>
              <a:ahLst/>
              <a:cxnLst/>
              <a:rect l="l" t="t" r="r" b="b"/>
              <a:pathLst>
                <a:path w="2382" h="2323" extrusionOk="0">
                  <a:moveTo>
                    <a:pt x="1250" y="0"/>
                  </a:moveTo>
                  <a:cubicBezTo>
                    <a:pt x="619" y="12"/>
                    <a:pt x="60" y="453"/>
                    <a:pt x="36" y="1096"/>
                  </a:cubicBezTo>
                  <a:cubicBezTo>
                    <a:pt x="0" y="1715"/>
                    <a:pt x="500" y="2322"/>
                    <a:pt x="1131" y="2322"/>
                  </a:cubicBezTo>
                  <a:cubicBezTo>
                    <a:pt x="1762" y="2322"/>
                    <a:pt x="2310" y="1893"/>
                    <a:pt x="2358" y="1227"/>
                  </a:cubicBezTo>
                  <a:cubicBezTo>
                    <a:pt x="2381" y="608"/>
                    <a:pt x="1893" y="0"/>
                    <a:pt x="1250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1"/>
            <p:cNvSpPr/>
            <p:nvPr/>
          </p:nvSpPr>
          <p:spPr>
            <a:xfrm>
              <a:off x="5314950" y="3515150"/>
              <a:ext cx="292600" cy="160775"/>
            </a:xfrm>
            <a:custGeom>
              <a:avLst/>
              <a:gdLst/>
              <a:ahLst/>
              <a:cxnLst/>
              <a:rect l="l" t="t" r="r" b="b"/>
              <a:pathLst>
                <a:path w="11704" h="6431" extrusionOk="0">
                  <a:moveTo>
                    <a:pt x="3691" y="0"/>
                  </a:moveTo>
                  <a:cubicBezTo>
                    <a:pt x="3655" y="36"/>
                    <a:pt x="3596" y="36"/>
                    <a:pt x="3548" y="36"/>
                  </a:cubicBezTo>
                  <a:cubicBezTo>
                    <a:pt x="3000" y="48"/>
                    <a:pt x="2441" y="107"/>
                    <a:pt x="1905" y="227"/>
                  </a:cubicBezTo>
                  <a:cubicBezTo>
                    <a:pt x="1357" y="346"/>
                    <a:pt x="833" y="536"/>
                    <a:pt x="345" y="774"/>
                  </a:cubicBezTo>
                  <a:lnTo>
                    <a:pt x="167" y="869"/>
                  </a:lnTo>
                  <a:cubicBezTo>
                    <a:pt x="36" y="941"/>
                    <a:pt x="0" y="1119"/>
                    <a:pt x="83" y="1239"/>
                  </a:cubicBezTo>
                  <a:cubicBezTo>
                    <a:pt x="136" y="1321"/>
                    <a:pt x="217" y="1356"/>
                    <a:pt x="302" y="1356"/>
                  </a:cubicBezTo>
                  <a:cubicBezTo>
                    <a:pt x="352" y="1356"/>
                    <a:pt x="404" y="1344"/>
                    <a:pt x="452" y="1322"/>
                  </a:cubicBezTo>
                  <a:lnTo>
                    <a:pt x="714" y="1191"/>
                  </a:lnTo>
                  <a:cubicBezTo>
                    <a:pt x="1179" y="989"/>
                    <a:pt x="1667" y="846"/>
                    <a:pt x="2179" y="762"/>
                  </a:cubicBezTo>
                  <a:cubicBezTo>
                    <a:pt x="2484" y="719"/>
                    <a:pt x="2794" y="693"/>
                    <a:pt x="3108" y="693"/>
                  </a:cubicBezTo>
                  <a:cubicBezTo>
                    <a:pt x="3308" y="693"/>
                    <a:pt x="3511" y="703"/>
                    <a:pt x="3715" y="727"/>
                  </a:cubicBezTo>
                  <a:cubicBezTo>
                    <a:pt x="4310" y="810"/>
                    <a:pt x="4882" y="953"/>
                    <a:pt x="5453" y="1167"/>
                  </a:cubicBezTo>
                  <a:cubicBezTo>
                    <a:pt x="5763" y="1286"/>
                    <a:pt x="6060" y="1429"/>
                    <a:pt x="6358" y="1596"/>
                  </a:cubicBezTo>
                  <a:cubicBezTo>
                    <a:pt x="6668" y="1762"/>
                    <a:pt x="6953" y="1965"/>
                    <a:pt x="7239" y="2155"/>
                  </a:cubicBezTo>
                  <a:cubicBezTo>
                    <a:pt x="7846" y="2608"/>
                    <a:pt x="8382" y="3155"/>
                    <a:pt x="8870" y="3739"/>
                  </a:cubicBezTo>
                  <a:cubicBezTo>
                    <a:pt x="9311" y="4275"/>
                    <a:pt x="9668" y="4834"/>
                    <a:pt x="9966" y="5465"/>
                  </a:cubicBezTo>
                  <a:cubicBezTo>
                    <a:pt x="10025" y="5608"/>
                    <a:pt x="10073" y="5763"/>
                    <a:pt x="10144" y="5894"/>
                  </a:cubicBezTo>
                  <a:cubicBezTo>
                    <a:pt x="10216" y="6084"/>
                    <a:pt x="10323" y="6251"/>
                    <a:pt x="10513" y="6346"/>
                  </a:cubicBezTo>
                  <a:cubicBezTo>
                    <a:pt x="10631" y="6401"/>
                    <a:pt x="10758" y="6430"/>
                    <a:pt x="10889" y="6430"/>
                  </a:cubicBezTo>
                  <a:cubicBezTo>
                    <a:pt x="10958" y="6430"/>
                    <a:pt x="11027" y="6422"/>
                    <a:pt x="11097" y="6406"/>
                  </a:cubicBezTo>
                  <a:cubicBezTo>
                    <a:pt x="11490" y="6287"/>
                    <a:pt x="11704" y="5846"/>
                    <a:pt x="11597" y="5453"/>
                  </a:cubicBezTo>
                  <a:cubicBezTo>
                    <a:pt x="11454" y="4870"/>
                    <a:pt x="11192" y="4322"/>
                    <a:pt x="10894" y="3798"/>
                  </a:cubicBezTo>
                  <a:cubicBezTo>
                    <a:pt x="10597" y="3275"/>
                    <a:pt x="10216" y="2810"/>
                    <a:pt x="9799" y="2382"/>
                  </a:cubicBezTo>
                  <a:cubicBezTo>
                    <a:pt x="9382" y="1965"/>
                    <a:pt x="8894" y="1608"/>
                    <a:pt x="8394" y="1298"/>
                  </a:cubicBezTo>
                  <a:cubicBezTo>
                    <a:pt x="8180" y="1167"/>
                    <a:pt x="7941" y="1024"/>
                    <a:pt x="7691" y="905"/>
                  </a:cubicBezTo>
                  <a:cubicBezTo>
                    <a:pt x="7418" y="774"/>
                    <a:pt x="7120" y="655"/>
                    <a:pt x="6822" y="548"/>
                  </a:cubicBezTo>
                  <a:cubicBezTo>
                    <a:pt x="5822" y="179"/>
                    <a:pt x="4763" y="0"/>
                    <a:pt x="3691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4549675" y="4443825"/>
              <a:ext cx="2232725" cy="21975"/>
            </a:xfrm>
            <a:custGeom>
              <a:avLst/>
              <a:gdLst/>
              <a:ahLst/>
              <a:cxnLst/>
              <a:rect l="l" t="t" r="r" b="b"/>
              <a:pathLst>
                <a:path w="89309" h="879" extrusionOk="0">
                  <a:moveTo>
                    <a:pt x="64508" y="1"/>
                  </a:moveTo>
                  <a:cubicBezTo>
                    <a:pt x="62925" y="13"/>
                    <a:pt x="61305" y="13"/>
                    <a:pt x="59686" y="13"/>
                  </a:cubicBezTo>
                  <a:cubicBezTo>
                    <a:pt x="54412" y="36"/>
                    <a:pt x="49125" y="60"/>
                    <a:pt x="43863" y="72"/>
                  </a:cubicBezTo>
                  <a:cubicBezTo>
                    <a:pt x="41315" y="96"/>
                    <a:pt x="38767" y="108"/>
                    <a:pt x="36207" y="108"/>
                  </a:cubicBezTo>
                  <a:cubicBezTo>
                    <a:pt x="33814" y="108"/>
                    <a:pt x="31409" y="108"/>
                    <a:pt x="29004" y="120"/>
                  </a:cubicBezTo>
                  <a:cubicBezTo>
                    <a:pt x="26813" y="120"/>
                    <a:pt x="24610" y="120"/>
                    <a:pt x="22431" y="132"/>
                  </a:cubicBezTo>
                  <a:cubicBezTo>
                    <a:pt x="20145" y="156"/>
                    <a:pt x="17859" y="167"/>
                    <a:pt x="15585" y="191"/>
                  </a:cubicBezTo>
                  <a:cubicBezTo>
                    <a:pt x="10668" y="251"/>
                    <a:pt x="5739" y="239"/>
                    <a:pt x="833" y="286"/>
                  </a:cubicBezTo>
                  <a:cubicBezTo>
                    <a:pt x="607" y="286"/>
                    <a:pt x="369" y="286"/>
                    <a:pt x="155" y="298"/>
                  </a:cubicBezTo>
                  <a:cubicBezTo>
                    <a:pt x="71" y="298"/>
                    <a:pt x="0" y="358"/>
                    <a:pt x="0" y="453"/>
                  </a:cubicBezTo>
                  <a:cubicBezTo>
                    <a:pt x="0" y="525"/>
                    <a:pt x="60" y="596"/>
                    <a:pt x="155" y="596"/>
                  </a:cubicBezTo>
                  <a:cubicBezTo>
                    <a:pt x="5013" y="656"/>
                    <a:pt x="9894" y="656"/>
                    <a:pt x="14776" y="691"/>
                  </a:cubicBezTo>
                  <a:cubicBezTo>
                    <a:pt x="17097" y="703"/>
                    <a:pt x="19431" y="727"/>
                    <a:pt x="21765" y="751"/>
                  </a:cubicBezTo>
                  <a:cubicBezTo>
                    <a:pt x="23979" y="763"/>
                    <a:pt x="26182" y="763"/>
                    <a:pt x="28385" y="763"/>
                  </a:cubicBezTo>
                  <a:cubicBezTo>
                    <a:pt x="30718" y="763"/>
                    <a:pt x="33052" y="775"/>
                    <a:pt x="35397" y="775"/>
                  </a:cubicBezTo>
                  <a:cubicBezTo>
                    <a:pt x="37981" y="775"/>
                    <a:pt x="40577" y="787"/>
                    <a:pt x="43160" y="810"/>
                  </a:cubicBezTo>
                  <a:cubicBezTo>
                    <a:pt x="48387" y="834"/>
                    <a:pt x="53626" y="846"/>
                    <a:pt x="58853" y="870"/>
                  </a:cubicBezTo>
                  <a:cubicBezTo>
                    <a:pt x="60252" y="876"/>
                    <a:pt x="61651" y="879"/>
                    <a:pt x="63047" y="879"/>
                  </a:cubicBezTo>
                  <a:cubicBezTo>
                    <a:pt x="64443" y="879"/>
                    <a:pt x="65836" y="876"/>
                    <a:pt x="67223" y="870"/>
                  </a:cubicBezTo>
                  <a:cubicBezTo>
                    <a:pt x="69604" y="870"/>
                    <a:pt x="72009" y="846"/>
                    <a:pt x="74390" y="834"/>
                  </a:cubicBezTo>
                  <a:cubicBezTo>
                    <a:pt x="76843" y="822"/>
                    <a:pt x="79284" y="787"/>
                    <a:pt x="81736" y="763"/>
                  </a:cubicBezTo>
                  <a:cubicBezTo>
                    <a:pt x="82915" y="751"/>
                    <a:pt x="84070" y="751"/>
                    <a:pt x="85249" y="727"/>
                  </a:cubicBezTo>
                  <a:cubicBezTo>
                    <a:pt x="86297" y="715"/>
                    <a:pt x="87332" y="703"/>
                    <a:pt x="88356" y="691"/>
                  </a:cubicBezTo>
                  <a:lnTo>
                    <a:pt x="89059" y="691"/>
                  </a:lnTo>
                  <a:cubicBezTo>
                    <a:pt x="89190" y="691"/>
                    <a:pt x="89309" y="572"/>
                    <a:pt x="89309" y="429"/>
                  </a:cubicBezTo>
                  <a:cubicBezTo>
                    <a:pt x="89309" y="298"/>
                    <a:pt x="89190" y="179"/>
                    <a:pt x="89059" y="179"/>
                  </a:cubicBezTo>
                  <a:cubicBezTo>
                    <a:pt x="88023" y="179"/>
                    <a:pt x="86975" y="167"/>
                    <a:pt x="85939" y="156"/>
                  </a:cubicBezTo>
                  <a:cubicBezTo>
                    <a:pt x="84761" y="132"/>
                    <a:pt x="83582" y="132"/>
                    <a:pt x="82403" y="120"/>
                  </a:cubicBezTo>
                  <a:cubicBezTo>
                    <a:pt x="79951" y="108"/>
                    <a:pt x="77486" y="60"/>
                    <a:pt x="75021" y="48"/>
                  </a:cubicBezTo>
                  <a:cubicBezTo>
                    <a:pt x="72700" y="25"/>
                    <a:pt x="70366" y="13"/>
                    <a:pt x="68032" y="1"/>
                  </a:cubicBezTo>
                  <a:close/>
                </a:path>
              </a:pathLst>
            </a:custGeom>
            <a:solidFill>
              <a:srgbClr val="B8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4789275" y="4063125"/>
              <a:ext cx="102125" cy="49150"/>
            </a:xfrm>
            <a:custGeom>
              <a:avLst/>
              <a:gdLst/>
              <a:ahLst/>
              <a:cxnLst/>
              <a:rect l="l" t="t" r="r" b="b"/>
              <a:pathLst>
                <a:path w="4085" h="1966" extrusionOk="0">
                  <a:moveTo>
                    <a:pt x="2037" y="1"/>
                  </a:moveTo>
                  <a:cubicBezTo>
                    <a:pt x="905" y="1"/>
                    <a:pt x="1" y="453"/>
                    <a:pt x="1" y="989"/>
                  </a:cubicBezTo>
                  <a:cubicBezTo>
                    <a:pt x="1" y="1537"/>
                    <a:pt x="905" y="1965"/>
                    <a:pt x="2037" y="1965"/>
                  </a:cubicBezTo>
                  <a:cubicBezTo>
                    <a:pt x="3156" y="1965"/>
                    <a:pt x="4073" y="1525"/>
                    <a:pt x="4084" y="989"/>
                  </a:cubicBezTo>
                  <a:cubicBezTo>
                    <a:pt x="4084" y="441"/>
                    <a:pt x="3168" y="1"/>
                    <a:pt x="2037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1"/>
            <p:cNvSpPr/>
            <p:nvPr/>
          </p:nvSpPr>
          <p:spPr>
            <a:xfrm>
              <a:off x="5521225" y="4057175"/>
              <a:ext cx="110150" cy="53000"/>
            </a:xfrm>
            <a:custGeom>
              <a:avLst/>
              <a:gdLst/>
              <a:ahLst/>
              <a:cxnLst/>
              <a:rect l="l" t="t" r="r" b="b"/>
              <a:pathLst>
                <a:path w="4406" h="2120" extrusionOk="0">
                  <a:moveTo>
                    <a:pt x="2203" y="1"/>
                  </a:moveTo>
                  <a:cubicBezTo>
                    <a:pt x="976" y="1"/>
                    <a:pt x="0" y="477"/>
                    <a:pt x="0" y="1060"/>
                  </a:cubicBezTo>
                  <a:cubicBezTo>
                    <a:pt x="0" y="1644"/>
                    <a:pt x="1000" y="2120"/>
                    <a:pt x="2203" y="2120"/>
                  </a:cubicBezTo>
                  <a:cubicBezTo>
                    <a:pt x="3405" y="2120"/>
                    <a:pt x="4393" y="1644"/>
                    <a:pt x="4405" y="1060"/>
                  </a:cubicBezTo>
                  <a:cubicBezTo>
                    <a:pt x="4405" y="477"/>
                    <a:pt x="3417" y="1"/>
                    <a:pt x="2203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  <p:sldLayoutId id="2147483658" r:id="rId9"/>
    <p:sldLayoutId id="2147483662" r:id="rId10"/>
    <p:sldLayoutId id="2147483663" r:id="rId11"/>
    <p:sldLayoutId id="2147483664" r:id="rId12"/>
    <p:sldLayoutId id="2147483668" r:id="rId13"/>
    <p:sldLayoutId id="2147483669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27"/>
          <p:cNvGrpSpPr/>
          <p:nvPr/>
        </p:nvGrpSpPr>
        <p:grpSpPr>
          <a:xfrm flipH="1">
            <a:off x="284" y="2590428"/>
            <a:ext cx="2580834" cy="2559381"/>
            <a:chOff x="-761089" y="594525"/>
            <a:chExt cx="5186563" cy="5143450"/>
          </a:xfrm>
        </p:grpSpPr>
        <p:sp>
          <p:nvSpPr>
            <p:cNvPr id="275" name="Google Shape;275;p27"/>
            <p:cNvSpPr/>
            <p:nvPr/>
          </p:nvSpPr>
          <p:spPr>
            <a:xfrm>
              <a:off x="2726750" y="594525"/>
              <a:ext cx="1698400" cy="4321525"/>
            </a:xfrm>
            <a:custGeom>
              <a:avLst/>
              <a:gdLst/>
              <a:ahLst/>
              <a:cxnLst/>
              <a:rect l="l" t="t" r="r" b="b"/>
              <a:pathLst>
                <a:path w="67936" h="172861" extrusionOk="0">
                  <a:moveTo>
                    <a:pt x="67935" y="0"/>
                  </a:moveTo>
                  <a:lnTo>
                    <a:pt x="1" y="22524"/>
                  </a:lnTo>
                  <a:lnTo>
                    <a:pt x="1" y="172860"/>
                  </a:lnTo>
                  <a:lnTo>
                    <a:pt x="67935" y="172860"/>
                  </a:lnTo>
                  <a:lnTo>
                    <a:pt x="67935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-761089" y="2681950"/>
              <a:ext cx="5186563" cy="3056025"/>
            </a:xfrm>
            <a:custGeom>
              <a:avLst/>
              <a:gdLst/>
              <a:ahLst/>
              <a:cxnLst/>
              <a:rect l="l" t="t" r="r" b="b"/>
              <a:pathLst>
                <a:path w="111097" h="89364" extrusionOk="0">
                  <a:moveTo>
                    <a:pt x="84530" y="0"/>
                  </a:moveTo>
                  <a:lnTo>
                    <a:pt x="84530" y="13678"/>
                  </a:lnTo>
                  <a:lnTo>
                    <a:pt x="67630" y="13678"/>
                  </a:lnTo>
                  <a:lnTo>
                    <a:pt x="67630" y="28998"/>
                  </a:lnTo>
                  <a:lnTo>
                    <a:pt x="50730" y="28998"/>
                  </a:lnTo>
                  <a:lnTo>
                    <a:pt x="50730" y="45107"/>
                  </a:lnTo>
                  <a:lnTo>
                    <a:pt x="33830" y="45107"/>
                  </a:lnTo>
                  <a:lnTo>
                    <a:pt x="33830" y="59575"/>
                  </a:lnTo>
                  <a:lnTo>
                    <a:pt x="16110" y="59575"/>
                  </a:lnTo>
                  <a:lnTo>
                    <a:pt x="16110" y="73253"/>
                  </a:lnTo>
                  <a:lnTo>
                    <a:pt x="0" y="73253"/>
                  </a:lnTo>
                  <a:lnTo>
                    <a:pt x="0" y="89363"/>
                  </a:lnTo>
                  <a:lnTo>
                    <a:pt x="111096" y="89363"/>
                  </a:lnTo>
                  <a:lnTo>
                    <a:pt x="111096" y="0"/>
                  </a:lnTo>
                  <a:close/>
                </a:path>
              </a:pathLst>
            </a:custGeom>
            <a:solidFill>
              <a:srgbClr val="FCB0B6"/>
            </a:solidFill>
            <a:ln w="28575" cap="flat" cmpd="sng">
              <a:solidFill>
                <a:srgbClr val="DE8C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7"/>
            <p:cNvSpPr/>
            <p:nvPr/>
          </p:nvSpPr>
          <p:spPr>
            <a:xfrm>
              <a:off x="3315675" y="1561875"/>
              <a:ext cx="427850" cy="826025"/>
            </a:xfrm>
            <a:custGeom>
              <a:avLst/>
              <a:gdLst/>
              <a:ahLst/>
              <a:cxnLst/>
              <a:rect l="l" t="t" r="r" b="b"/>
              <a:pathLst>
                <a:path w="17114" h="33041" extrusionOk="0">
                  <a:moveTo>
                    <a:pt x="8542" y="0"/>
                  </a:moveTo>
                  <a:cubicBezTo>
                    <a:pt x="3830" y="0"/>
                    <a:pt x="1" y="3860"/>
                    <a:pt x="1" y="8572"/>
                  </a:cubicBezTo>
                  <a:lnTo>
                    <a:pt x="1" y="33040"/>
                  </a:lnTo>
                  <a:lnTo>
                    <a:pt x="17113" y="30760"/>
                  </a:lnTo>
                  <a:lnTo>
                    <a:pt x="17113" y="8572"/>
                  </a:lnTo>
                  <a:cubicBezTo>
                    <a:pt x="17113" y="3860"/>
                    <a:pt x="13253" y="0"/>
                    <a:pt x="854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2E90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3314275" y="1559175"/>
              <a:ext cx="337184" cy="832964"/>
            </a:xfrm>
            <a:custGeom>
              <a:avLst/>
              <a:gdLst/>
              <a:ahLst/>
              <a:cxnLst/>
              <a:rect l="l" t="t" r="r" b="b"/>
              <a:pathLst>
                <a:path w="13375" h="33041" extrusionOk="0">
                  <a:moveTo>
                    <a:pt x="8542" y="0"/>
                  </a:moveTo>
                  <a:cubicBezTo>
                    <a:pt x="3830" y="0"/>
                    <a:pt x="1" y="3861"/>
                    <a:pt x="1" y="8572"/>
                  </a:cubicBezTo>
                  <a:lnTo>
                    <a:pt x="1" y="33040"/>
                  </a:lnTo>
                  <a:lnTo>
                    <a:pt x="2615" y="32706"/>
                  </a:lnTo>
                  <a:lnTo>
                    <a:pt x="2615" y="9757"/>
                  </a:lnTo>
                  <a:cubicBezTo>
                    <a:pt x="2615" y="5016"/>
                    <a:pt x="6475" y="1186"/>
                    <a:pt x="11186" y="1186"/>
                  </a:cubicBezTo>
                  <a:cubicBezTo>
                    <a:pt x="11946" y="1186"/>
                    <a:pt x="12645" y="1307"/>
                    <a:pt x="13375" y="1490"/>
                  </a:cubicBezTo>
                  <a:cubicBezTo>
                    <a:pt x="12007" y="548"/>
                    <a:pt x="10335" y="0"/>
                    <a:pt x="8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79;p27"/>
          <p:cNvSpPr txBox="1">
            <a:spLocks noGrp="1"/>
          </p:cNvSpPr>
          <p:nvPr>
            <p:ph type="ctrTitle"/>
          </p:nvPr>
        </p:nvSpPr>
        <p:spPr>
          <a:xfrm>
            <a:off x="1721821" y="2100897"/>
            <a:ext cx="6505112" cy="19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WELCOME SCRATCH JR</a:t>
            </a:r>
            <a:endParaRPr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Audiowide"/>
              <a:ea typeface="Audiowide"/>
              <a:cs typeface="Audiowide"/>
              <a:sym typeface="Audiowide"/>
            </a:endParaRPr>
          </a:p>
        </p:txBody>
      </p:sp>
      <p:grpSp>
        <p:nvGrpSpPr>
          <p:cNvPr id="280" name="Google Shape;280;p27"/>
          <p:cNvGrpSpPr/>
          <p:nvPr/>
        </p:nvGrpSpPr>
        <p:grpSpPr>
          <a:xfrm>
            <a:off x="3957561" y="0"/>
            <a:ext cx="5186563" cy="5143450"/>
            <a:chOff x="3957561" y="0"/>
            <a:chExt cx="5186563" cy="5143450"/>
          </a:xfrm>
        </p:grpSpPr>
        <p:sp>
          <p:nvSpPr>
            <p:cNvPr id="281" name="Google Shape;281;p27"/>
            <p:cNvSpPr/>
            <p:nvPr/>
          </p:nvSpPr>
          <p:spPr>
            <a:xfrm>
              <a:off x="7445400" y="0"/>
              <a:ext cx="1698400" cy="4321525"/>
            </a:xfrm>
            <a:custGeom>
              <a:avLst/>
              <a:gdLst/>
              <a:ahLst/>
              <a:cxnLst/>
              <a:rect l="l" t="t" r="r" b="b"/>
              <a:pathLst>
                <a:path w="67936" h="172861" extrusionOk="0">
                  <a:moveTo>
                    <a:pt x="67935" y="0"/>
                  </a:moveTo>
                  <a:lnTo>
                    <a:pt x="1" y="22524"/>
                  </a:lnTo>
                  <a:lnTo>
                    <a:pt x="1" y="172860"/>
                  </a:lnTo>
                  <a:lnTo>
                    <a:pt x="67935" y="172860"/>
                  </a:lnTo>
                  <a:lnTo>
                    <a:pt x="67935" y="0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8ABE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7915166" y="675121"/>
              <a:ext cx="818691" cy="1580516"/>
            </a:xfrm>
            <a:custGeom>
              <a:avLst/>
              <a:gdLst/>
              <a:ahLst/>
              <a:cxnLst/>
              <a:rect l="l" t="t" r="r" b="b"/>
              <a:pathLst>
                <a:path w="17114" h="33041" extrusionOk="0">
                  <a:moveTo>
                    <a:pt x="8542" y="0"/>
                  </a:moveTo>
                  <a:cubicBezTo>
                    <a:pt x="3830" y="0"/>
                    <a:pt x="1" y="3860"/>
                    <a:pt x="1" y="8572"/>
                  </a:cubicBezTo>
                  <a:lnTo>
                    <a:pt x="1" y="33040"/>
                  </a:lnTo>
                  <a:lnTo>
                    <a:pt x="17113" y="30760"/>
                  </a:lnTo>
                  <a:lnTo>
                    <a:pt x="17113" y="8572"/>
                  </a:lnTo>
                  <a:cubicBezTo>
                    <a:pt x="17113" y="3860"/>
                    <a:pt x="13253" y="0"/>
                    <a:pt x="8542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 w="28575" cap="flat" cmpd="sng">
              <a:solidFill>
                <a:srgbClr val="8ABE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7"/>
            <p:cNvSpPr/>
            <p:nvPr/>
          </p:nvSpPr>
          <p:spPr>
            <a:xfrm>
              <a:off x="7912488" y="669955"/>
              <a:ext cx="645177" cy="1593815"/>
            </a:xfrm>
            <a:custGeom>
              <a:avLst/>
              <a:gdLst/>
              <a:ahLst/>
              <a:cxnLst/>
              <a:rect l="l" t="t" r="r" b="b"/>
              <a:pathLst>
                <a:path w="13375" h="33041" extrusionOk="0">
                  <a:moveTo>
                    <a:pt x="8542" y="0"/>
                  </a:moveTo>
                  <a:cubicBezTo>
                    <a:pt x="3830" y="0"/>
                    <a:pt x="1" y="3861"/>
                    <a:pt x="1" y="8572"/>
                  </a:cubicBezTo>
                  <a:lnTo>
                    <a:pt x="1" y="33040"/>
                  </a:lnTo>
                  <a:lnTo>
                    <a:pt x="2615" y="32706"/>
                  </a:lnTo>
                  <a:lnTo>
                    <a:pt x="2615" y="9757"/>
                  </a:lnTo>
                  <a:cubicBezTo>
                    <a:pt x="2615" y="5016"/>
                    <a:pt x="6475" y="1186"/>
                    <a:pt x="11186" y="1186"/>
                  </a:cubicBezTo>
                  <a:cubicBezTo>
                    <a:pt x="11946" y="1186"/>
                    <a:pt x="12645" y="1307"/>
                    <a:pt x="13375" y="1490"/>
                  </a:cubicBezTo>
                  <a:cubicBezTo>
                    <a:pt x="12007" y="548"/>
                    <a:pt x="10335" y="0"/>
                    <a:pt x="8542" y="0"/>
                  </a:cubicBezTo>
                  <a:close/>
                </a:path>
              </a:pathLst>
            </a:custGeom>
            <a:solidFill>
              <a:srgbClr val="5A8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3957561" y="2087425"/>
              <a:ext cx="5186563" cy="3056025"/>
            </a:xfrm>
            <a:custGeom>
              <a:avLst/>
              <a:gdLst/>
              <a:ahLst/>
              <a:cxnLst/>
              <a:rect l="l" t="t" r="r" b="b"/>
              <a:pathLst>
                <a:path w="111097" h="89364" extrusionOk="0">
                  <a:moveTo>
                    <a:pt x="84530" y="0"/>
                  </a:moveTo>
                  <a:lnTo>
                    <a:pt x="84530" y="13678"/>
                  </a:lnTo>
                  <a:lnTo>
                    <a:pt x="67630" y="13678"/>
                  </a:lnTo>
                  <a:lnTo>
                    <a:pt x="67630" y="28998"/>
                  </a:lnTo>
                  <a:lnTo>
                    <a:pt x="50730" y="28998"/>
                  </a:lnTo>
                  <a:lnTo>
                    <a:pt x="50730" y="45107"/>
                  </a:lnTo>
                  <a:lnTo>
                    <a:pt x="33830" y="45107"/>
                  </a:lnTo>
                  <a:lnTo>
                    <a:pt x="33830" y="59575"/>
                  </a:lnTo>
                  <a:lnTo>
                    <a:pt x="16110" y="59575"/>
                  </a:lnTo>
                  <a:lnTo>
                    <a:pt x="16110" y="73253"/>
                  </a:lnTo>
                  <a:lnTo>
                    <a:pt x="0" y="73253"/>
                  </a:lnTo>
                  <a:lnTo>
                    <a:pt x="0" y="89363"/>
                  </a:lnTo>
                  <a:lnTo>
                    <a:pt x="111096" y="89363"/>
                  </a:lnTo>
                  <a:lnTo>
                    <a:pt x="111096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334;p27"/>
          <p:cNvGrpSpPr/>
          <p:nvPr/>
        </p:nvGrpSpPr>
        <p:grpSpPr>
          <a:xfrm>
            <a:off x="2211465" y="3816891"/>
            <a:ext cx="1063256" cy="1009267"/>
            <a:chOff x="1577875" y="1935775"/>
            <a:chExt cx="917950" cy="981250"/>
          </a:xfrm>
        </p:grpSpPr>
        <p:sp>
          <p:nvSpPr>
            <p:cNvPr id="335" name="Google Shape;335;p27"/>
            <p:cNvSpPr/>
            <p:nvPr/>
          </p:nvSpPr>
          <p:spPr>
            <a:xfrm>
              <a:off x="2078925" y="2678375"/>
              <a:ext cx="276400" cy="222400"/>
            </a:xfrm>
            <a:custGeom>
              <a:avLst/>
              <a:gdLst/>
              <a:ahLst/>
              <a:cxnLst/>
              <a:rect l="l" t="t" r="r" b="b"/>
              <a:pathLst>
                <a:path w="11056" h="8896" extrusionOk="0">
                  <a:moveTo>
                    <a:pt x="8292" y="0"/>
                  </a:moveTo>
                  <a:cubicBezTo>
                    <a:pt x="5366" y="0"/>
                    <a:pt x="1" y="1208"/>
                    <a:pt x="163" y="2253"/>
                  </a:cubicBezTo>
                  <a:lnTo>
                    <a:pt x="860" y="6782"/>
                  </a:lnTo>
                  <a:cubicBezTo>
                    <a:pt x="1069" y="8036"/>
                    <a:pt x="2161" y="8895"/>
                    <a:pt x="3392" y="8895"/>
                  </a:cubicBezTo>
                  <a:cubicBezTo>
                    <a:pt x="3531" y="8895"/>
                    <a:pt x="3717" y="8895"/>
                    <a:pt x="3856" y="8872"/>
                  </a:cubicBezTo>
                  <a:lnTo>
                    <a:pt x="8687" y="8036"/>
                  </a:lnTo>
                  <a:cubicBezTo>
                    <a:pt x="10103" y="7804"/>
                    <a:pt x="11055" y="6457"/>
                    <a:pt x="10777" y="5040"/>
                  </a:cubicBezTo>
                  <a:lnTo>
                    <a:pt x="10103" y="511"/>
                  </a:lnTo>
                  <a:cubicBezTo>
                    <a:pt x="10057" y="140"/>
                    <a:pt x="9337" y="0"/>
                    <a:pt x="8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7"/>
            <p:cNvSpPr/>
            <p:nvPr/>
          </p:nvSpPr>
          <p:spPr>
            <a:xfrm>
              <a:off x="2071375" y="2672575"/>
              <a:ext cx="289750" cy="234000"/>
            </a:xfrm>
            <a:custGeom>
              <a:avLst/>
              <a:gdLst/>
              <a:ahLst/>
              <a:cxnLst/>
              <a:rect l="l" t="t" r="r" b="b"/>
              <a:pathLst>
                <a:path w="11590" h="9360" extrusionOk="0">
                  <a:moveTo>
                    <a:pt x="8594" y="465"/>
                  </a:moveTo>
                  <a:cubicBezTo>
                    <a:pt x="9662" y="465"/>
                    <a:pt x="10150" y="627"/>
                    <a:pt x="10196" y="813"/>
                  </a:cubicBezTo>
                  <a:cubicBezTo>
                    <a:pt x="10359" y="1905"/>
                    <a:pt x="10893" y="5295"/>
                    <a:pt x="10893" y="5342"/>
                  </a:cubicBezTo>
                  <a:cubicBezTo>
                    <a:pt x="11125" y="6619"/>
                    <a:pt x="10266" y="7827"/>
                    <a:pt x="8965" y="8059"/>
                  </a:cubicBezTo>
                  <a:lnTo>
                    <a:pt x="4112" y="8895"/>
                  </a:lnTo>
                  <a:cubicBezTo>
                    <a:pt x="3972" y="8941"/>
                    <a:pt x="3856" y="8941"/>
                    <a:pt x="3717" y="8941"/>
                  </a:cubicBezTo>
                  <a:cubicBezTo>
                    <a:pt x="2579" y="8941"/>
                    <a:pt x="1603" y="8129"/>
                    <a:pt x="1394" y="6991"/>
                  </a:cubicBezTo>
                  <a:cubicBezTo>
                    <a:pt x="1394" y="6967"/>
                    <a:pt x="860" y="3553"/>
                    <a:pt x="698" y="2462"/>
                  </a:cubicBezTo>
                  <a:cubicBezTo>
                    <a:pt x="628" y="2090"/>
                    <a:pt x="2463" y="1254"/>
                    <a:pt x="5575" y="743"/>
                  </a:cubicBezTo>
                  <a:cubicBezTo>
                    <a:pt x="6875" y="511"/>
                    <a:pt x="7874" y="465"/>
                    <a:pt x="8594" y="465"/>
                  </a:cubicBezTo>
                  <a:close/>
                  <a:moveTo>
                    <a:pt x="8594" y="0"/>
                  </a:moveTo>
                  <a:cubicBezTo>
                    <a:pt x="7525" y="0"/>
                    <a:pt x="6248" y="163"/>
                    <a:pt x="5482" y="279"/>
                  </a:cubicBezTo>
                  <a:cubicBezTo>
                    <a:pt x="4553" y="418"/>
                    <a:pt x="1" y="1254"/>
                    <a:pt x="233" y="2508"/>
                  </a:cubicBezTo>
                  <a:cubicBezTo>
                    <a:pt x="419" y="3623"/>
                    <a:pt x="930" y="7014"/>
                    <a:pt x="930" y="7037"/>
                  </a:cubicBezTo>
                  <a:cubicBezTo>
                    <a:pt x="1162" y="8384"/>
                    <a:pt x="2323" y="9359"/>
                    <a:pt x="3694" y="9359"/>
                  </a:cubicBezTo>
                  <a:cubicBezTo>
                    <a:pt x="3833" y="9359"/>
                    <a:pt x="4019" y="9359"/>
                    <a:pt x="4181" y="9336"/>
                  </a:cubicBezTo>
                  <a:lnTo>
                    <a:pt x="9035" y="8500"/>
                  </a:lnTo>
                  <a:cubicBezTo>
                    <a:pt x="10568" y="8245"/>
                    <a:pt x="11590" y="6782"/>
                    <a:pt x="11311" y="5249"/>
                  </a:cubicBezTo>
                  <a:cubicBezTo>
                    <a:pt x="11311" y="5226"/>
                    <a:pt x="10800" y="1812"/>
                    <a:pt x="10637" y="697"/>
                  </a:cubicBezTo>
                  <a:cubicBezTo>
                    <a:pt x="10568" y="140"/>
                    <a:pt x="9662" y="0"/>
                    <a:pt x="8594" y="0"/>
                  </a:cubicBezTo>
                  <a:close/>
                </a:path>
              </a:pathLst>
            </a:custGeom>
            <a:solidFill>
              <a:srgbClr val="DE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7"/>
            <p:cNvSpPr/>
            <p:nvPr/>
          </p:nvSpPr>
          <p:spPr>
            <a:xfrm>
              <a:off x="1736950" y="2667925"/>
              <a:ext cx="300200" cy="243300"/>
            </a:xfrm>
            <a:custGeom>
              <a:avLst/>
              <a:gdLst/>
              <a:ahLst/>
              <a:cxnLst/>
              <a:rect l="l" t="t" r="r" b="b"/>
              <a:pathLst>
                <a:path w="12008" h="9732" extrusionOk="0">
                  <a:moveTo>
                    <a:pt x="2950" y="0"/>
                  </a:moveTo>
                  <a:cubicBezTo>
                    <a:pt x="2486" y="0"/>
                    <a:pt x="2207" y="93"/>
                    <a:pt x="2114" y="326"/>
                  </a:cubicBezTo>
                  <a:cubicBezTo>
                    <a:pt x="1720" y="1394"/>
                    <a:pt x="465" y="4599"/>
                    <a:pt x="465" y="4599"/>
                  </a:cubicBezTo>
                  <a:cubicBezTo>
                    <a:pt x="1" y="5922"/>
                    <a:pt x="674" y="7409"/>
                    <a:pt x="2021" y="7897"/>
                  </a:cubicBezTo>
                  <a:lnTo>
                    <a:pt x="6666" y="9592"/>
                  </a:lnTo>
                  <a:cubicBezTo>
                    <a:pt x="6968" y="9708"/>
                    <a:pt x="7247" y="9731"/>
                    <a:pt x="7549" y="9731"/>
                  </a:cubicBezTo>
                  <a:cubicBezTo>
                    <a:pt x="8594" y="9731"/>
                    <a:pt x="9569" y="9081"/>
                    <a:pt x="9987" y="8036"/>
                  </a:cubicBezTo>
                  <a:cubicBezTo>
                    <a:pt x="9987" y="8036"/>
                    <a:pt x="11241" y="4831"/>
                    <a:pt x="11636" y="3786"/>
                  </a:cubicBezTo>
                  <a:cubicBezTo>
                    <a:pt x="12008" y="2625"/>
                    <a:pt x="5366" y="0"/>
                    <a:pt x="2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7"/>
            <p:cNvSpPr/>
            <p:nvPr/>
          </p:nvSpPr>
          <p:spPr>
            <a:xfrm>
              <a:off x="1729425" y="2662125"/>
              <a:ext cx="304825" cy="254900"/>
            </a:xfrm>
            <a:custGeom>
              <a:avLst/>
              <a:gdLst/>
              <a:ahLst/>
              <a:cxnLst/>
              <a:rect l="l" t="t" r="r" b="b"/>
              <a:pathLst>
                <a:path w="12193" h="10196" extrusionOk="0">
                  <a:moveTo>
                    <a:pt x="3182" y="465"/>
                  </a:moveTo>
                  <a:lnTo>
                    <a:pt x="3251" y="465"/>
                  </a:lnTo>
                  <a:cubicBezTo>
                    <a:pt x="5295" y="465"/>
                    <a:pt x="10567" y="2439"/>
                    <a:pt x="11566" y="3623"/>
                  </a:cubicBezTo>
                  <a:cubicBezTo>
                    <a:pt x="11658" y="3739"/>
                    <a:pt x="11705" y="3832"/>
                    <a:pt x="11682" y="3902"/>
                  </a:cubicBezTo>
                  <a:cubicBezTo>
                    <a:pt x="11264" y="4970"/>
                    <a:pt x="10056" y="8129"/>
                    <a:pt x="10033" y="8152"/>
                  </a:cubicBezTo>
                  <a:cubicBezTo>
                    <a:pt x="9684" y="9127"/>
                    <a:pt x="8779" y="9708"/>
                    <a:pt x="7826" y="9708"/>
                  </a:cubicBezTo>
                  <a:cubicBezTo>
                    <a:pt x="7548" y="9708"/>
                    <a:pt x="7269" y="9638"/>
                    <a:pt x="7014" y="9545"/>
                  </a:cubicBezTo>
                  <a:lnTo>
                    <a:pt x="2369" y="7873"/>
                  </a:lnTo>
                  <a:cubicBezTo>
                    <a:pt x="1138" y="7409"/>
                    <a:pt x="511" y="6062"/>
                    <a:pt x="975" y="4854"/>
                  </a:cubicBezTo>
                  <a:cubicBezTo>
                    <a:pt x="975" y="4831"/>
                    <a:pt x="2206" y="1626"/>
                    <a:pt x="2624" y="581"/>
                  </a:cubicBezTo>
                  <a:cubicBezTo>
                    <a:pt x="2648" y="534"/>
                    <a:pt x="2764" y="488"/>
                    <a:pt x="2903" y="465"/>
                  </a:cubicBezTo>
                  <a:close/>
                  <a:moveTo>
                    <a:pt x="3228" y="0"/>
                  </a:moveTo>
                  <a:cubicBezTo>
                    <a:pt x="3089" y="0"/>
                    <a:pt x="2949" y="0"/>
                    <a:pt x="2833" y="23"/>
                  </a:cubicBezTo>
                  <a:cubicBezTo>
                    <a:pt x="2508" y="93"/>
                    <a:pt x="2276" y="232"/>
                    <a:pt x="2183" y="441"/>
                  </a:cubicBezTo>
                  <a:cubicBezTo>
                    <a:pt x="1788" y="1510"/>
                    <a:pt x="534" y="4668"/>
                    <a:pt x="534" y="4738"/>
                  </a:cubicBezTo>
                  <a:cubicBezTo>
                    <a:pt x="0" y="6178"/>
                    <a:pt x="766" y="7803"/>
                    <a:pt x="2206" y="8338"/>
                  </a:cubicBezTo>
                  <a:lnTo>
                    <a:pt x="6851" y="10010"/>
                  </a:lnTo>
                  <a:cubicBezTo>
                    <a:pt x="7176" y="10126"/>
                    <a:pt x="7478" y="10195"/>
                    <a:pt x="7826" y="10195"/>
                  </a:cubicBezTo>
                  <a:cubicBezTo>
                    <a:pt x="9011" y="10195"/>
                    <a:pt x="10056" y="9476"/>
                    <a:pt x="10451" y="8338"/>
                  </a:cubicBezTo>
                  <a:cubicBezTo>
                    <a:pt x="10451" y="8314"/>
                    <a:pt x="11705" y="5109"/>
                    <a:pt x="12123" y="4064"/>
                  </a:cubicBezTo>
                  <a:cubicBezTo>
                    <a:pt x="12193" y="3832"/>
                    <a:pt x="12146" y="3600"/>
                    <a:pt x="11937" y="3344"/>
                  </a:cubicBezTo>
                  <a:cubicBezTo>
                    <a:pt x="10869" y="2067"/>
                    <a:pt x="5411" y="0"/>
                    <a:pt x="3228" y="0"/>
                  </a:cubicBezTo>
                  <a:close/>
                </a:path>
              </a:pathLst>
            </a:custGeom>
            <a:solidFill>
              <a:srgbClr val="DE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7"/>
            <p:cNvSpPr/>
            <p:nvPr/>
          </p:nvSpPr>
          <p:spPr>
            <a:xfrm>
              <a:off x="1619100" y="1941600"/>
              <a:ext cx="872075" cy="871500"/>
            </a:xfrm>
            <a:custGeom>
              <a:avLst/>
              <a:gdLst/>
              <a:ahLst/>
              <a:cxnLst/>
              <a:rect l="l" t="t" r="r" b="b"/>
              <a:pathLst>
                <a:path w="34883" h="34860" extrusionOk="0">
                  <a:moveTo>
                    <a:pt x="17418" y="0"/>
                  </a:moveTo>
                  <a:cubicBezTo>
                    <a:pt x="7781" y="0"/>
                    <a:pt x="0" y="7803"/>
                    <a:pt x="0" y="17418"/>
                  </a:cubicBezTo>
                  <a:cubicBezTo>
                    <a:pt x="0" y="27056"/>
                    <a:pt x="7827" y="34859"/>
                    <a:pt x="17418" y="34859"/>
                  </a:cubicBezTo>
                  <a:cubicBezTo>
                    <a:pt x="27033" y="34859"/>
                    <a:pt x="34883" y="27056"/>
                    <a:pt x="34883" y="17418"/>
                  </a:cubicBezTo>
                  <a:cubicBezTo>
                    <a:pt x="34883" y="7827"/>
                    <a:pt x="27056" y="0"/>
                    <a:pt x="17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7"/>
            <p:cNvSpPr/>
            <p:nvPr/>
          </p:nvSpPr>
          <p:spPr>
            <a:xfrm>
              <a:off x="1862375" y="2017075"/>
              <a:ext cx="552750" cy="685125"/>
            </a:xfrm>
            <a:custGeom>
              <a:avLst/>
              <a:gdLst/>
              <a:ahLst/>
              <a:cxnLst/>
              <a:rect l="l" t="t" r="r" b="b"/>
              <a:pathLst>
                <a:path w="22110" h="27405" extrusionOk="0">
                  <a:moveTo>
                    <a:pt x="22109" y="13702"/>
                  </a:moveTo>
                  <a:cubicBezTo>
                    <a:pt x="22109" y="21273"/>
                    <a:pt x="17163" y="27405"/>
                    <a:pt x="11055" y="27405"/>
                  </a:cubicBezTo>
                  <a:cubicBezTo>
                    <a:pt x="4947" y="27405"/>
                    <a:pt x="0" y="21273"/>
                    <a:pt x="0" y="13702"/>
                  </a:cubicBezTo>
                  <a:cubicBezTo>
                    <a:pt x="0" y="6131"/>
                    <a:pt x="4947" y="0"/>
                    <a:pt x="11055" y="0"/>
                  </a:cubicBezTo>
                  <a:cubicBezTo>
                    <a:pt x="17163" y="0"/>
                    <a:pt x="22109" y="6131"/>
                    <a:pt x="22109" y="13702"/>
                  </a:cubicBezTo>
                  <a:close/>
                </a:path>
              </a:pathLst>
            </a:custGeom>
            <a:solidFill>
              <a:schemeClr val="accent5"/>
            </a:solidFill>
            <a:ln w="12200" cap="flat" cmpd="sng">
              <a:solidFill>
                <a:srgbClr val="000000"/>
              </a:solidFill>
              <a:prstDash val="solid"/>
              <a:miter lim="23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7"/>
            <p:cNvSpPr/>
            <p:nvPr/>
          </p:nvSpPr>
          <p:spPr>
            <a:xfrm>
              <a:off x="1577875" y="1935775"/>
              <a:ext cx="917950" cy="883700"/>
            </a:xfrm>
            <a:custGeom>
              <a:avLst/>
              <a:gdLst/>
              <a:ahLst/>
              <a:cxnLst/>
              <a:rect l="l" t="t" r="r" b="b"/>
              <a:pathLst>
                <a:path w="36718" h="35348" extrusionOk="0">
                  <a:moveTo>
                    <a:pt x="19067" y="465"/>
                  </a:moveTo>
                  <a:cubicBezTo>
                    <a:pt x="28589" y="465"/>
                    <a:pt x="36253" y="8153"/>
                    <a:pt x="36276" y="17674"/>
                  </a:cubicBezTo>
                  <a:cubicBezTo>
                    <a:pt x="36276" y="24642"/>
                    <a:pt x="32119" y="30912"/>
                    <a:pt x="25663" y="33560"/>
                  </a:cubicBezTo>
                  <a:cubicBezTo>
                    <a:pt x="23550" y="34419"/>
                    <a:pt x="21297" y="34860"/>
                    <a:pt x="19067" y="34860"/>
                  </a:cubicBezTo>
                  <a:cubicBezTo>
                    <a:pt x="14608" y="34860"/>
                    <a:pt x="10196" y="33118"/>
                    <a:pt x="6898" y="29821"/>
                  </a:cubicBezTo>
                  <a:cubicBezTo>
                    <a:pt x="1975" y="24874"/>
                    <a:pt x="512" y="17512"/>
                    <a:pt x="3182" y="11056"/>
                  </a:cubicBezTo>
                  <a:cubicBezTo>
                    <a:pt x="5830" y="4669"/>
                    <a:pt x="12100" y="465"/>
                    <a:pt x="19067" y="465"/>
                  </a:cubicBezTo>
                  <a:close/>
                  <a:moveTo>
                    <a:pt x="19067" y="1"/>
                  </a:moveTo>
                  <a:cubicBezTo>
                    <a:pt x="14492" y="1"/>
                    <a:pt x="9964" y="1789"/>
                    <a:pt x="6573" y="5157"/>
                  </a:cubicBezTo>
                  <a:cubicBezTo>
                    <a:pt x="1510" y="10219"/>
                    <a:pt x="1" y="17814"/>
                    <a:pt x="2741" y="24433"/>
                  </a:cubicBezTo>
                  <a:cubicBezTo>
                    <a:pt x="5458" y="31028"/>
                    <a:pt x="11914" y="35348"/>
                    <a:pt x="19044" y="35348"/>
                  </a:cubicBezTo>
                  <a:cubicBezTo>
                    <a:pt x="28798" y="35348"/>
                    <a:pt x="36694" y="27428"/>
                    <a:pt x="36718" y="17698"/>
                  </a:cubicBezTo>
                  <a:cubicBezTo>
                    <a:pt x="36718" y="10568"/>
                    <a:pt x="32421" y="4112"/>
                    <a:pt x="25802" y="1371"/>
                  </a:cubicBezTo>
                  <a:cubicBezTo>
                    <a:pt x="23666" y="465"/>
                    <a:pt x="21343" y="1"/>
                    <a:pt x="19067" y="1"/>
                  </a:cubicBezTo>
                  <a:close/>
                </a:path>
              </a:pathLst>
            </a:custGeom>
            <a:solidFill>
              <a:srgbClr val="DE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7"/>
            <p:cNvSpPr/>
            <p:nvPr/>
          </p:nvSpPr>
          <p:spPr>
            <a:xfrm>
              <a:off x="2375050" y="2141325"/>
              <a:ext cx="44725" cy="59825"/>
            </a:xfrm>
            <a:custGeom>
              <a:avLst/>
              <a:gdLst/>
              <a:ahLst/>
              <a:cxnLst/>
              <a:rect l="l" t="t" r="r" b="b"/>
              <a:pathLst>
                <a:path w="1789" h="2393" extrusionOk="0">
                  <a:moveTo>
                    <a:pt x="604" y="0"/>
                  </a:moveTo>
                  <a:cubicBezTo>
                    <a:pt x="418" y="0"/>
                    <a:pt x="256" y="70"/>
                    <a:pt x="139" y="302"/>
                  </a:cubicBezTo>
                  <a:cubicBezTo>
                    <a:pt x="0" y="604"/>
                    <a:pt x="534" y="860"/>
                    <a:pt x="952" y="1347"/>
                  </a:cubicBezTo>
                  <a:cubicBezTo>
                    <a:pt x="1184" y="1649"/>
                    <a:pt x="1347" y="1997"/>
                    <a:pt x="1440" y="2369"/>
                  </a:cubicBezTo>
                  <a:cubicBezTo>
                    <a:pt x="1440" y="2392"/>
                    <a:pt x="1463" y="2392"/>
                    <a:pt x="1533" y="2392"/>
                  </a:cubicBezTo>
                  <a:cubicBezTo>
                    <a:pt x="1579" y="2392"/>
                    <a:pt x="1695" y="2346"/>
                    <a:pt x="1695" y="2276"/>
                  </a:cubicBezTo>
                  <a:cubicBezTo>
                    <a:pt x="1765" y="2044"/>
                    <a:pt x="1788" y="1812"/>
                    <a:pt x="1788" y="1579"/>
                  </a:cubicBezTo>
                  <a:cubicBezTo>
                    <a:pt x="1742" y="813"/>
                    <a:pt x="1092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7"/>
            <p:cNvSpPr/>
            <p:nvPr/>
          </p:nvSpPr>
          <p:spPr>
            <a:xfrm>
              <a:off x="1867025" y="2396200"/>
              <a:ext cx="549850" cy="299625"/>
            </a:xfrm>
            <a:custGeom>
              <a:avLst/>
              <a:gdLst/>
              <a:ahLst/>
              <a:cxnLst/>
              <a:rect l="l" t="t" r="r" b="b"/>
              <a:pathLst>
                <a:path w="21994" h="11985" extrusionOk="0">
                  <a:moveTo>
                    <a:pt x="0" y="1"/>
                  </a:moveTo>
                  <a:lnTo>
                    <a:pt x="0" y="1"/>
                  </a:lnTo>
                  <a:cubicBezTo>
                    <a:pt x="23" y="186"/>
                    <a:pt x="23" y="395"/>
                    <a:pt x="47" y="558"/>
                  </a:cubicBezTo>
                  <a:cubicBezTo>
                    <a:pt x="1788" y="1208"/>
                    <a:pt x="5899" y="2509"/>
                    <a:pt x="10939" y="2602"/>
                  </a:cubicBezTo>
                  <a:lnTo>
                    <a:pt x="11519" y="2602"/>
                  </a:lnTo>
                  <a:cubicBezTo>
                    <a:pt x="13424" y="2602"/>
                    <a:pt x="15490" y="2416"/>
                    <a:pt x="17581" y="1951"/>
                  </a:cubicBezTo>
                  <a:lnTo>
                    <a:pt x="17581" y="1951"/>
                  </a:lnTo>
                  <a:cubicBezTo>
                    <a:pt x="17163" y="5853"/>
                    <a:pt x="15862" y="9383"/>
                    <a:pt x="13911" y="11984"/>
                  </a:cubicBezTo>
                  <a:cubicBezTo>
                    <a:pt x="14190" y="11891"/>
                    <a:pt x="14445" y="11775"/>
                    <a:pt x="14701" y="11659"/>
                  </a:cubicBezTo>
                  <a:cubicBezTo>
                    <a:pt x="16512" y="9035"/>
                    <a:pt x="17674" y="5574"/>
                    <a:pt x="18045" y="1835"/>
                  </a:cubicBezTo>
                  <a:cubicBezTo>
                    <a:pt x="19322" y="1510"/>
                    <a:pt x="20623" y="1115"/>
                    <a:pt x="21923" y="558"/>
                  </a:cubicBezTo>
                  <a:cubicBezTo>
                    <a:pt x="21970" y="395"/>
                    <a:pt x="21970" y="186"/>
                    <a:pt x="21993" y="1"/>
                  </a:cubicBezTo>
                  <a:lnTo>
                    <a:pt x="21993" y="1"/>
                  </a:lnTo>
                  <a:cubicBezTo>
                    <a:pt x="20693" y="535"/>
                    <a:pt x="19392" y="976"/>
                    <a:pt x="18068" y="1324"/>
                  </a:cubicBezTo>
                  <a:cubicBezTo>
                    <a:pt x="17929" y="1348"/>
                    <a:pt x="17743" y="1417"/>
                    <a:pt x="17604" y="1440"/>
                  </a:cubicBezTo>
                  <a:cubicBezTo>
                    <a:pt x="15467" y="1928"/>
                    <a:pt x="13354" y="2091"/>
                    <a:pt x="11357" y="2091"/>
                  </a:cubicBezTo>
                  <a:lnTo>
                    <a:pt x="10915" y="2091"/>
                  </a:lnTo>
                  <a:cubicBezTo>
                    <a:pt x="5736" y="2021"/>
                    <a:pt x="1533" y="628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7"/>
            <p:cNvSpPr/>
            <p:nvPr/>
          </p:nvSpPr>
          <p:spPr>
            <a:xfrm>
              <a:off x="2141650" y="2702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7"/>
            <p:cNvSpPr/>
            <p:nvPr/>
          </p:nvSpPr>
          <p:spPr>
            <a:xfrm>
              <a:off x="1624325" y="1954375"/>
              <a:ext cx="621275" cy="850600"/>
            </a:xfrm>
            <a:custGeom>
              <a:avLst/>
              <a:gdLst/>
              <a:ahLst/>
              <a:cxnLst/>
              <a:rect l="l" t="t" r="r" b="b"/>
              <a:pathLst>
                <a:path w="24851" h="34024" extrusionOk="0">
                  <a:moveTo>
                    <a:pt x="12820" y="0"/>
                  </a:moveTo>
                  <a:cubicBezTo>
                    <a:pt x="5435" y="2044"/>
                    <a:pt x="0" y="8802"/>
                    <a:pt x="0" y="16814"/>
                  </a:cubicBezTo>
                  <a:cubicBezTo>
                    <a:pt x="0" y="25500"/>
                    <a:pt x="6317" y="32699"/>
                    <a:pt x="14632" y="34023"/>
                  </a:cubicBezTo>
                  <a:cubicBezTo>
                    <a:pt x="20693" y="30981"/>
                    <a:pt x="24850" y="24687"/>
                    <a:pt x="24850" y="17418"/>
                  </a:cubicBezTo>
                  <a:cubicBezTo>
                    <a:pt x="24850" y="9475"/>
                    <a:pt x="19857" y="2671"/>
                    <a:pt x="12820" y="0"/>
                  </a:cubicBezTo>
                  <a:close/>
                </a:path>
              </a:pathLst>
            </a:custGeom>
            <a:solidFill>
              <a:srgbClr val="FCFCFC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27"/>
            <p:cNvSpPr/>
            <p:nvPr/>
          </p:nvSpPr>
          <p:spPr>
            <a:xfrm>
              <a:off x="1743925" y="2147700"/>
              <a:ext cx="54600" cy="73175"/>
            </a:xfrm>
            <a:custGeom>
              <a:avLst/>
              <a:gdLst/>
              <a:ahLst/>
              <a:cxnLst/>
              <a:rect l="l" t="t" r="r" b="b"/>
              <a:pathLst>
                <a:path w="2184" h="2927" extrusionOk="0">
                  <a:moveTo>
                    <a:pt x="1951" y="372"/>
                  </a:moveTo>
                  <a:cubicBezTo>
                    <a:pt x="1789" y="117"/>
                    <a:pt x="1557" y="1"/>
                    <a:pt x="1324" y="1"/>
                  </a:cubicBezTo>
                  <a:cubicBezTo>
                    <a:pt x="1231" y="1"/>
                    <a:pt x="1139" y="1"/>
                    <a:pt x="1092" y="24"/>
                  </a:cubicBezTo>
                  <a:cubicBezTo>
                    <a:pt x="512" y="233"/>
                    <a:pt x="1" y="1092"/>
                    <a:pt x="47" y="1951"/>
                  </a:cubicBezTo>
                  <a:cubicBezTo>
                    <a:pt x="47" y="2207"/>
                    <a:pt x="117" y="2462"/>
                    <a:pt x="210" y="2695"/>
                  </a:cubicBezTo>
                  <a:cubicBezTo>
                    <a:pt x="303" y="2834"/>
                    <a:pt x="442" y="2927"/>
                    <a:pt x="581" y="2927"/>
                  </a:cubicBezTo>
                  <a:lnTo>
                    <a:pt x="628" y="2927"/>
                  </a:lnTo>
                  <a:cubicBezTo>
                    <a:pt x="767" y="2927"/>
                    <a:pt x="860" y="2811"/>
                    <a:pt x="883" y="2695"/>
                  </a:cubicBezTo>
                  <a:cubicBezTo>
                    <a:pt x="930" y="2346"/>
                    <a:pt x="1046" y="2021"/>
                    <a:pt x="1255" y="1742"/>
                  </a:cubicBezTo>
                  <a:cubicBezTo>
                    <a:pt x="1371" y="1603"/>
                    <a:pt x="1487" y="1441"/>
                    <a:pt x="1626" y="1301"/>
                  </a:cubicBezTo>
                  <a:cubicBezTo>
                    <a:pt x="1905" y="1023"/>
                    <a:pt x="2184" y="697"/>
                    <a:pt x="1951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7"/>
            <p:cNvSpPr/>
            <p:nvPr/>
          </p:nvSpPr>
          <p:spPr>
            <a:xfrm>
              <a:off x="1788625" y="2170925"/>
              <a:ext cx="38350" cy="49375"/>
            </a:xfrm>
            <a:custGeom>
              <a:avLst/>
              <a:gdLst/>
              <a:ahLst/>
              <a:cxnLst/>
              <a:rect l="l" t="t" r="r" b="b"/>
              <a:pathLst>
                <a:path w="1534" h="1975" extrusionOk="0">
                  <a:moveTo>
                    <a:pt x="1348" y="256"/>
                  </a:moveTo>
                  <a:cubicBezTo>
                    <a:pt x="1278" y="70"/>
                    <a:pt x="1092" y="1"/>
                    <a:pt x="883" y="1"/>
                  </a:cubicBezTo>
                  <a:cubicBezTo>
                    <a:pt x="837" y="1"/>
                    <a:pt x="767" y="1"/>
                    <a:pt x="721" y="24"/>
                  </a:cubicBezTo>
                  <a:cubicBezTo>
                    <a:pt x="349" y="163"/>
                    <a:pt x="1" y="744"/>
                    <a:pt x="24" y="1278"/>
                  </a:cubicBezTo>
                  <a:cubicBezTo>
                    <a:pt x="24" y="1441"/>
                    <a:pt x="47" y="1626"/>
                    <a:pt x="117" y="1766"/>
                  </a:cubicBezTo>
                  <a:cubicBezTo>
                    <a:pt x="163" y="1882"/>
                    <a:pt x="280" y="1975"/>
                    <a:pt x="419" y="1975"/>
                  </a:cubicBezTo>
                  <a:lnTo>
                    <a:pt x="465" y="1975"/>
                  </a:lnTo>
                  <a:cubicBezTo>
                    <a:pt x="581" y="1975"/>
                    <a:pt x="698" y="1882"/>
                    <a:pt x="721" y="1742"/>
                  </a:cubicBezTo>
                  <a:cubicBezTo>
                    <a:pt x="744" y="1533"/>
                    <a:pt x="814" y="1371"/>
                    <a:pt x="930" y="1185"/>
                  </a:cubicBezTo>
                  <a:cubicBezTo>
                    <a:pt x="1000" y="1092"/>
                    <a:pt x="1069" y="1022"/>
                    <a:pt x="1162" y="930"/>
                  </a:cubicBezTo>
                  <a:cubicBezTo>
                    <a:pt x="1325" y="744"/>
                    <a:pt x="1534" y="512"/>
                    <a:pt x="1348" y="2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7"/>
            <p:cNvSpPr/>
            <p:nvPr/>
          </p:nvSpPr>
          <p:spPr>
            <a:xfrm>
              <a:off x="1754950" y="2510575"/>
              <a:ext cx="116725" cy="152150"/>
            </a:xfrm>
            <a:custGeom>
              <a:avLst/>
              <a:gdLst/>
              <a:ahLst/>
              <a:cxnLst/>
              <a:rect l="l" t="t" r="r" b="b"/>
              <a:pathLst>
                <a:path w="4669" h="6086" extrusionOk="0">
                  <a:moveTo>
                    <a:pt x="1000" y="70"/>
                  </a:moveTo>
                  <a:cubicBezTo>
                    <a:pt x="1" y="604"/>
                    <a:pt x="1278" y="3647"/>
                    <a:pt x="2997" y="5203"/>
                  </a:cubicBezTo>
                  <a:cubicBezTo>
                    <a:pt x="3392" y="5551"/>
                    <a:pt x="3833" y="5830"/>
                    <a:pt x="4297" y="6062"/>
                  </a:cubicBezTo>
                  <a:cubicBezTo>
                    <a:pt x="4390" y="6085"/>
                    <a:pt x="4437" y="6085"/>
                    <a:pt x="4506" y="6062"/>
                  </a:cubicBezTo>
                  <a:cubicBezTo>
                    <a:pt x="4622" y="6016"/>
                    <a:pt x="4669" y="5830"/>
                    <a:pt x="4553" y="5691"/>
                  </a:cubicBezTo>
                  <a:cubicBezTo>
                    <a:pt x="3926" y="4901"/>
                    <a:pt x="3392" y="4065"/>
                    <a:pt x="2997" y="3159"/>
                  </a:cubicBezTo>
                  <a:cubicBezTo>
                    <a:pt x="2347" y="1650"/>
                    <a:pt x="2137" y="117"/>
                    <a:pt x="1534" y="1"/>
                  </a:cubicBezTo>
                  <a:cubicBezTo>
                    <a:pt x="1348" y="1"/>
                    <a:pt x="1139" y="24"/>
                    <a:pt x="1000" y="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7"/>
            <p:cNvSpPr/>
            <p:nvPr/>
          </p:nvSpPr>
          <p:spPr>
            <a:xfrm>
              <a:off x="2143375" y="2069900"/>
              <a:ext cx="264200" cy="280450"/>
            </a:xfrm>
            <a:custGeom>
              <a:avLst/>
              <a:gdLst/>
              <a:ahLst/>
              <a:cxnLst/>
              <a:rect l="l" t="t" r="r" b="b"/>
              <a:pathLst>
                <a:path w="10568" h="11218" extrusionOk="0">
                  <a:moveTo>
                    <a:pt x="3647" y="1"/>
                  </a:moveTo>
                  <a:cubicBezTo>
                    <a:pt x="1650" y="1"/>
                    <a:pt x="1" y="1650"/>
                    <a:pt x="1" y="3670"/>
                  </a:cubicBezTo>
                  <a:lnTo>
                    <a:pt x="1" y="7548"/>
                  </a:lnTo>
                  <a:cubicBezTo>
                    <a:pt x="1" y="9546"/>
                    <a:pt x="1650" y="11218"/>
                    <a:pt x="3647" y="11218"/>
                  </a:cubicBezTo>
                  <a:lnTo>
                    <a:pt x="7548" y="11218"/>
                  </a:lnTo>
                  <a:cubicBezTo>
                    <a:pt x="8803" y="11218"/>
                    <a:pt x="9894" y="10568"/>
                    <a:pt x="10568" y="9615"/>
                  </a:cubicBezTo>
                  <a:cubicBezTo>
                    <a:pt x="10498" y="9197"/>
                    <a:pt x="10451" y="8779"/>
                    <a:pt x="10359" y="8361"/>
                  </a:cubicBezTo>
                  <a:cubicBezTo>
                    <a:pt x="9987" y="9569"/>
                    <a:pt x="8849" y="10475"/>
                    <a:pt x="7548" y="10475"/>
                  </a:cubicBezTo>
                  <a:lnTo>
                    <a:pt x="3647" y="10475"/>
                  </a:lnTo>
                  <a:cubicBezTo>
                    <a:pt x="2021" y="10475"/>
                    <a:pt x="721" y="9174"/>
                    <a:pt x="721" y="7548"/>
                  </a:cubicBezTo>
                  <a:lnTo>
                    <a:pt x="721" y="3670"/>
                  </a:lnTo>
                  <a:cubicBezTo>
                    <a:pt x="721" y="2021"/>
                    <a:pt x="2021" y="721"/>
                    <a:pt x="3647" y="721"/>
                  </a:cubicBezTo>
                  <a:lnTo>
                    <a:pt x="6201" y="721"/>
                  </a:lnTo>
                  <a:cubicBezTo>
                    <a:pt x="5923" y="465"/>
                    <a:pt x="5621" y="233"/>
                    <a:pt x="53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8C718C9-BA4B-2328-F838-87D66695E0F0}"/>
              </a:ext>
            </a:extLst>
          </p:cNvPr>
          <p:cNvGrpSpPr/>
          <p:nvPr/>
        </p:nvGrpSpPr>
        <p:grpSpPr>
          <a:xfrm>
            <a:off x="6921425" y="1580531"/>
            <a:ext cx="915068" cy="973296"/>
            <a:chOff x="3631577" y="3368735"/>
            <a:chExt cx="1162240" cy="1242519"/>
          </a:xfrm>
        </p:grpSpPr>
        <p:grpSp>
          <p:nvGrpSpPr>
            <p:cNvPr id="305" name="Google Shape;305;p27"/>
            <p:cNvGrpSpPr/>
            <p:nvPr/>
          </p:nvGrpSpPr>
          <p:grpSpPr>
            <a:xfrm>
              <a:off x="3631577" y="3368735"/>
              <a:ext cx="1162240" cy="1242519"/>
              <a:chOff x="1057783" y="3179461"/>
              <a:chExt cx="1538576" cy="1644631"/>
            </a:xfrm>
          </p:grpSpPr>
          <p:sp>
            <p:nvSpPr>
              <p:cNvPr id="306" name="Google Shape;306;p27"/>
              <p:cNvSpPr/>
              <p:nvPr/>
            </p:nvSpPr>
            <p:spPr>
              <a:xfrm>
                <a:off x="1898556" y="4424091"/>
                <a:ext cx="463274" cy="372765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8896" extrusionOk="0">
                    <a:moveTo>
                      <a:pt x="8291" y="1"/>
                    </a:moveTo>
                    <a:cubicBezTo>
                      <a:pt x="5365" y="1"/>
                      <a:pt x="1" y="1209"/>
                      <a:pt x="163" y="2254"/>
                    </a:cubicBezTo>
                    <a:lnTo>
                      <a:pt x="860" y="6782"/>
                    </a:lnTo>
                    <a:cubicBezTo>
                      <a:pt x="1069" y="8036"/>
                      <a:pt x="2184" y="8896"/>
                      <a:pt x="3391" y="8896"/>
                    </a:cubicBezTo>
                    <a:cubicBezTo>
                      <a:pt x="3531" y="8896"/>
                      <a:pt x="3716" y="8896"/>
                      <a:pt x="3856" y="8872"/>
                    </a:cubicBezTo>
                    <a:lnTo>
                      <a:pt x="8709" y="8036"/>
                    </a:lnTo>
                    <a:cubicBezTo>
                      <a:pt x="10103" y="7804"/>
                      <a:pt x="11055" y="6457"/>
                      <a:pt x="10800" y="5040"/>
                    </a:cubicBezTo>
                    <a:lnTo>
                      <a:pt x="10103" y="512"/>
                    </a:lnTo>
                    <a:cubicBezTo>
                      <a:pt x="10033" y="140"/>
                      <a:pt x="9313" y="1"/>
                      <a:pt x="82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7"/>
              <p:cNvSpPr/>
              <p:nvPr/>
            </p:nvSpPr>
            <p:spPr>
              <a:xfrm>
                <a:off x="1885902" y="4412442"/>
                <a:ext cx="485650" cy="393171"/>
              </a:xfrm>
              <a:custGeom>
                <a:avLst/>
                <a:gdLst/>
                <a:ahLst/>
                <a:cxnLst/>
                <a:rect l="l" t="t" r="r" b="b"/>
                <a:pathLst>
                  <a:path w="11590" h="9383" extrusionOk="0">
                    <a:moveTo>
                      <a:pt x="8570" y="465"/>
                    </a:moveTo>
                    <a:cubicBezTo>
                      <a:pt x="9639" y="465"/>
                      <a:pt x="10149" y="650"/>
                      <a:pt x="10173" y="813"/>
                    </a:cubicBezTo>
                    <a:cubicBezTo>
                      <a:pt x="10335" y="1928"/>
                      <a:pt x="10869" y="5318"/>
                      <a:pt x="10869" y="5342"/>
                    </a:cubicBezTo>
                    <a:cubicBezTo>
                      <a:pt x="11102" y="6619"/>
                      <a:pt x="10242" y="7850"/>
                      <a:pt x="8942" y="8082"/>
                    </a:cubicBezTo>
                    <a:lnTo>
                      <a:pt x="4088" y="8918"/>
                    </a:lnTo>
                    <a:cubicBezTo>
                      <a:pt x="3949" y="8941"/>
                      <a:pt x="3833" y="8941"/>
                      <a:pt x="3693" y="8941"/>
                    </a:cubicBezTo>
                    <a:cubicBezTo>
                      <a:pt x="2555" y="8941"/>
                      <a:pt x="1580" y="8129"/>
                      <a:pt x="1371" y="6991"/>
                    </a:cubicBezTo>
                    <a:cubicBezTo>
                      <a:pt x="1371" y="6967"/>
                      <a:pt x="860" y="3577"/>
                      <a:pt x="674" y="2462"/>
                    </a:cubicBezTo>
                    <a:cubicBezTo>
                      <a:pt x="628" y="2090"/>
                      <a:pt x="2439" y="1278"/>
                      <a:pt x="5551" y="767"/>
                    </a:cubicBezTo>
                    <a:cubicBezTo>
                      <a:pt x="6852" y="558"/>
                      <a:pt x="7850" y="465"/>
                      <a:pt x="8570" y="465"/>
                    </a:cubicBezTo>
                    <a:close/>
                    <a:moveTo>
                      <a:pt x="8593" y="0"/>
                    </a:moveTo>
                    <a:cubicBezTo>
                      <a:pt x="7525" y="0"/>
                      <a:pt x="6248" y="186"/>
                      <a:pt x="5505" y="302"/>
                    </a:cubicBezTo>
                    <a:cubicBezTo>
                      <a:pt x="4576" y="441"/>
                      <a:pt x="1" y="1278"/>
                      <a:pt x="233" y="2532"/>
                    </a:cubicBezTo>
                    <a:cubicBezTo>
                      <a:pt x="419" y="3646"/>
                      <a:pt x="930" y="7037"/>
                      <a:pt x="930" y="7060"/>
                    </a:cubicBezTo>
                    <a:cubicBezTo>
                      <a:pt x="1162" y="8407"/>
                      <a:pt x="2323" y="9383"/>
                      <a:pt x="3693" y="9383"/>
                    </a:cubicBezTo>
                    <a:cubicBezTo>
                      <a:pt x="3833" y="9383"/>
                      <a:pt x="4018" y="9383"/>
                      <a:pt x="4181" y="9359"/>
                    </a:cubicBezTo>
                    <a:lnTo>
                      <a:pt x="9035" y="8523"/>
                    </a:lnTo>
                    <a:cubicBezTo>
                      <a:pt x="10567" y="8245"/>
                      <a:pt x="11589" y="6805"/>
                      <a:pt x="11334" y="5272"/>
                    </a:cubicBezTo>
                    <a:cubicBezTo>
                      <a:pt x="11334" y="5226"/>
                      <a:pt x="10800" y="1835"/>
                      <a:pt x="10637" y="697"/>
                    </a:cubicBezTo>
                    <a:cubicBezTo>
                      <a:pt x="10544" y="186"/>
                      <a:pt x="9639" y="0"/>
                      <a:pt x="8593" y="0"/>
                    </a:cubicBezTo>
                    <a:close/>
                  </a:path>
                </a:pathLst>
              </a:custGeom>
              <a:solidFill>
                <a:srgbClr val="0344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7"/>
              <p:cNvSpPr/>
              <p:nvPr/>
            </p:nvSpPr>
            <p:spPr>
              <a:xfrm>
                <a:off x="1324408" y="4406576"/>
                <a:ext cx="505093" cy="407795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9732" extrusionOk="0">
                    <a:moveTo>
                      <a:pt x="2950" y="1"/>
                    </a:moveTo>
                    <a:cubicBezTo>
                      <a:pt x="2485" y="1"/>
                      <a:pt x="2207" y="94"/>
                      <a:pt x="2114" y="326"/>
                    </a:cubicBezTo>
                    <a:cubicBezTo>
                      <a:pt x="1719" y="1394"/>
                      <a:pt x="465" y="4599"/>
                      <a:pt x="465" y="4599"/>
                    </a:cubicBezTo>
                    <a:cubicBezTo>
                      <a:pt x="0" y="5923"/>
                      <a:pt x="674" y="7409"/>
                      <a:pt x="2021" y="7897"/>
                    </a:cubicBezTo>
                    <a:lnTo>
                      <a:pt x="6666" y="9592"/>
                    </a:lnTo>
                    <a:cubicBezTo>
                      <a:pt x="6968" y="9708"/>
                      <a:pt x="7246" y="9732"/>
                      <a:pt x="7548" y="9732"/>
                    </a:cubicBezTo>
                    <a:cubicBezTo>
                      <a:pt x="8593" y="9732"/>
                      <a:pt x="9569" y="9081"/>
                      <a:pt x="9987" y="8036"/>
                    </a:cubicBezTo>
                    <a:cubicBezTo>
                      <a:pt x="9987" y="8036"/>
                      <a:pt x="11241" y="4831"/>
                      <a:pt x="11636" y="3786"/>
                    </a:cubicBezTo>
                    <a:cubicBezTo>
                      <a:pt x="12054" y="2625"/>
                      <a:pt x="5365" y="1"/>
                      <a:pt x="29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7"/>
              <p:cNvSpPr/>
              <p:nvPr/>
            </p:nvSpPr>
            <p:spPr>
              <a:xfrm>
                <a:off x="1311754" y="4396854"/>
                <a:ext cx="510959" cy="427238"/>
              </a:xfrm>
              <a:custGeom>
                <a:avLst/>
                <a:gdLst/>
                <a:ahLst/>
                <a:cxnLst/>
                <a:rect l="l" t="t" r="r" b="b"/>
                <a:pathLst>
                  <a:path w="12194" h="10196" extrusionOk="0">
                    <a:moveTo>
                      <a:pt x="3182" y="465"/>
                    </a:moveTo>
                    <a:lnTo>
                      <a:pt x="3252" y="465"/>
                    </a:lnTo>
                    <a:cubicBezTo>
                      <a:pt x="5296" y="465"/>
                      <a:pt x="10567" y="2439"/>
                      <a:pt x="11566" y="3624"/>
                    </a:cubicBezTo>
                    <a:cubicBezTo>
                      <a:pt x="11659" y="3740"/>
                      <a:pt x="11705" y="3833"/>
                      <a:pt x="11682" y="3879"/>
                    </a:cubicBezTo>
                    <a:cubicBezTo>
                      <a:pt x="11264" y="4971"/>
                      <a:pt x="10056" y="8129"/>
                      <a:pt x="10033" y="8152"/>
                    </a:cubicBezTo>
                    <a:cubicBezTo>
                      <a:pt x="9685" y="9104"/>
                      <a:pt x="8779" y="9685"/>
                      <a:pt x="7827" y="9685"/>
                    </a:cubicBezTo>
                    <a:cubicBezTo>
                      <a:pt x="7548" y="9685"/>
                      <a:pt x="7270" y="9639"/>
                      <a:pt x="7014" y="9546"/>
                    </a:cubicBezTo>
                    <a:lnTo>
                      <a:pt x="2369" y="7874"/>
                    </a:lnTo>
                    <a:cubicBezTo>
                      <a:pt x="1138" y="7409"/>
                      <a:pt x="511" y="6062"/>
                      <a:pt x="976" y="4854"/>
                    </a:cubicBezTo>
                    <a:cubicBezTo>
                      <a:pt x="976" y="4831"/>
                      <a:pt x="2207" y="1626"/>
                      <a:pt x="2625" y="581"/>
                    </a:cubicBezTo>
                    <a:cubicBezTo>
                      <a:pt x="2648" y="512"/>
                      <a:pt x="2764" y="488"/>
                      <a:pt x="2903" y="465"/>
                    </a:cubicBezTo>
                    <a:close/>
                    <a:moveTo>
                      <a:pt x="3229" y="1"/>
                    </a:moveTo>
                    <a:cubicBezTo>
                      <a:pt x="3089" y="1"/>
                      <a:pt x="2950" y="1"/>
                      <a:pt x="2834" y="24"/>
                    </a:cubicBezTo>
                    <a:cubicBezTo>
                      <a:pt x="2509" y="94"/>
                      <a:pt x="2276" y="233"/>
                      <a:pt x="2184" y="442"/>
                    </a:cubicBezTo>
                    <a:cubicBezTo>
                      <a:pt x="1789" y="1510"/>
                      <a:pt x="535" y="4669"/>
                      <a:pt x="535" y="4738"/>
                    </a:cubicBezTo>
                    <a:cubicBezTo>
                      <a:pt x="0" y="6178"/>
                      <a:pt x="767" y="7804"/>
                      <a:pt x="2207" y="8338"/>
                    </a:cubicBezTo>
                    <a:lnTo>
                      <a:pt x="6852" y="10010"/>
                    </a:lnTo>
                    <a:cubicBezTo>
                      <a:pt x="7177" y="10126"/>
                      <a:pt x="7479" y="10196"/>
                      <a:pt x="7827" y="10196"/>
                    </a:cubicBezTo>
                    <a:cubicBezTo>
                      <a:pt x="9011" y="10196"/>
                      <a:pt x="10056" y="9453"/>
                      <a:pt x="10451" y="8338"/>
                    </a:cubicBezTo>
                    <a:cubicBezTo>
                      <a:pt x="10451" y="8292"/>
                      <a:pt x="11705" y="5110"/>
                      <a:pt x="12123" y="4065"/>
                    </a:cubicBezTo>
                    <a:cubicBezTo>
                      <a:pt x="12193" y="3833"/>
                      <a:pt x="12147" y="3600"/>
                      <a:pt x="11938" y="3345"/>
                    </a:cubicBezTo>
                    <a:cubicBezTo>
                      <a:pt x="10869" y="2044"/>
                      <a:pt x="5435" y="1"/>
                      <a:pt x="3229" y="1"/>
                    </a:cubicBezTo>
                    <a:close/>
                  </a:path>
                </a:pathLst>
              </a:custGeom>
              <a:solidFill>
                <a:srgbClr val="0344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7"/>
              <p:cNvSpPr/>
              <p:nvPr/>
            </p:nvSpPr>
            <p:spPr>
              <a:xfrm>
                <a:off x="1126838" y="3189182"/>
                <a:ext cx="1461727" cy="1460721"/>
              </a:xfrm>
              <a:custGeom>
                <a:avLst/>
                <a:gdLst/>
                <a:ahLst/>
                <a:cxnLst/>
                <a:rect l="l" t="t" r="r" b="b"/>
                <a:pathLst>
                  <a:path w="34884" h="34860" extrusionOk="0">
                    <a:moveTo>
                      <a:pt x="17419" y="1"/>
                    </a:moveTo>
                    <a:cubicBezTo>
                      <a:pt x="7781" y="1"/>
                      <a:pt x="1" y="7804"/>
                      <a:pt x="1" y="17419"/>
                    </a:cubicBezTo>
                    <a:cubicBezTo>
                      <a:pt x="1" y="27057"/>
                      <a:pt x="7827" y="34860"/>
                      <a:pt x="17419" y="34860"/>
                    </a:cubicBezTo>
                    <a:cubicBezTo>
                      <a:pt x="27034" y="34860"/>
                      <a:pt x="34883" y="27057"/>
                      <a:pt x="34883" y="17419"/>
                    </a:cubicBezTo>
                    <a:cubicBezTo>
                      <a:pt x="34883" y="7804"/>
                      <a:pt x="27057" y="1"/>
                      <a:pt x="174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7"/>
              <p:cNvSpPr/>
              <p:nvPr/>
            </p:nvSpPr>
            <p:spPr>
              <a:xfrm>
                <a:off x="1125874" y="3258280"/>
                <a:ext cx="693905" cy="1334218"/>
              </a:xfrm>
              <a:custGeom>
                <a:avLst/>
                <a:gdLst/>
                <a:ahLst/>
                <a:cxnLst/>
                <a:rect l="l" t="t" r="r" b="b"/>
                <a:pathLst>
                  <a:path w="16560" h="31841" extrusionOk="0">
                    <a:moveTo>
                      <a:pt x="10010" y="1"/>
                    </a:moveTo>
                    <a:cubicBezTo>
                      <a:pt x="4088" y="2787"/>
                      <a:pt x="1" y="8802"/>
                      <a:pt x="1" y="15793"/>
                    </a:cubicBezTo>
                    <a:cubicBezTo>
                      <a:pt x="1" y="22992"/>
                      <a:pt x="4390" y="29216"/>
                      <a:pt x="10591" y="31841"/>
                    </a:cubicBezTo>
                    <a:cubicBezTo>
                      <a:pt x="14283" y="28450"/>
                      <a:pt x="16559" y="22388"/>
                      <a:pt x="16559" y="15863"/>
                    </a:cubicBezTo>
                    <a:cubicBezTo>
                      <a:pt x="16559" y="9151"/>
                      <a:pt x="14051" y="3368"/>
                      <a:pt x="100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1600" cap="flat" cmpd="sng">
                <a:solidFill>
                  <a:srgbClr val="BCBCBC"/>
                </a:solidFill>
                <a:prstDash val="solid"/>
                <a:miter lim="232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7"/>
              <p:cNvSpPr/>
              <p:nvPr/>
            </p:nvSpPr>
            <p:spPr>
              <a:xfrm>
                <a:off x="1057783" y="3179461"/>
                <a:ext cx="1538576" cy="1481170"/>
              </a:xfrm>
              <a:custGeom>
                <a:avLst/>
                <a:gdLst/>
                <a:ahLst/>
                <a:cxnLst/>
                <a:rect l="l" t="t" r="r" b="b"/>
                <a:pathLst>
                  <a:path w="36718" h="35348" extrusionOk="0">
                    <a:moveTo>
                      <a:pt x="19067" y="465"/>
                    </a:moveTo>
                    <a:cubicBezTo>
                      <a:pt x="28589" y="465"/>
                      <a:pt x="36253" y="8152"/>
                      <a:pt x="36299" y="17674"/>
                    </a:cubicBezTo>
                    <a:cubicBezTo>
                      <a:pt x="36299" y="24641"/>
                      <a:pt x="32119" y="30912"/>
                      <a:pt x="25662" y="33559"/>
                    </a:cubicBezTo>
                    <a:cubicBezTo>
                      <a:pt x="23549" y="34418"/>
                      <a:pt x="21296" y="34860"/>
                      <a:pt x="19067" y="34860"/>
                    </a:cubicBezTo>
                    <a:cubicBezTo>
                      <a:pt x="14608" y="34860"/>
                      <a:pt x="10195" y="33118"/>
                      <a:pt x="6898" y="29820"/>
                    </a:cubicBezTo>
                    <a:cubicBezTo>
                      <a:pt x="1974" y="24873"/>
                      <a:pt x="511" y="17511"/>
                      <a:pt x="3182" y="11055"/>
                    </a:cubicBezTo>
                    <a:cubicBezTo>
                      <a:pt x="5829" y="4668"/>
                      <a:pt x="12100" y="465"/>
                      <a:pt x="19067" y="465"/>
                    </a:cubicBezTo>
                    <a:close/>
                    <a:moveTo>
                      <a:pt x="19067" y="0"/>
                    </a:moveTo>
                    <a:cubicBezTo>
                      <a:pt x="14492" y="0"/>
                      <a:pt x="9963" y="1789"/>
                      <a:pt x="6572" y="5156"/>
                    </a:cubicBezTo>
                    <a:cubicBezTo>
                      <a:pt x="1510" y="10219"/>
                      <a:pt x="0" y="17813"/>
                      <a:pt x="2740" y="24432"/>
                    </a:cubicBezTo>
                    <a:cubicBezTo>
                      <a:pt x="5458" y="31028"/>
                      <a:pt x="11914" y="35347"/>
                      <a:pt x="19044" y="35347"/>
                    </a:cubicBezTo>
                    <a:cubicBezTo>
                      <a:pt x="28798" y="35347"/>
                      <a:pt x="36694" y="27428"/>
                      <a:pt x="36717" y="17697"/>
                    </a:cubicBezTo>
                    <a:cubicBezTo>
                      <a:pt x="36717" y="10567"/>
                      <a:pt x="32421" y="4111"/>
                      <a:pt x="25802" y="1371"/>
                    </a:cubicBezTo>
                    <a:cubicBezTo>
                      <a:pt x="23665" y="442"/>
                      <a:pt x="21366" y="0"/>
                      <a:pt x="19067" y="0"/>
                    </a:cubicBezTo>
                    <a:close/>
                  </a:path>
                </a:pathLst>
              </a:custGeom>
              <a:solidFill>
                <a:srgbClr val="0344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7"/>
              <p:cNvSpPr/>
              <p:nvPr/>
            </p:nvSpPr>
            <p:spPr>
              <a:xfrm>
                <a:off x="1898556" y="4357927"/>
                <a:ext cx="322146" cy="300734"/>
              </a:xfrm>
              <a:custGeom>
                <a:avLst/>
                <a:gdLst/>
                <a:ahLst/>
                <a:cxnLst/>
                <a:rect l="l" t="t" r="r" b="b"/>
                <a:pathLst>
                  <a:path w="7688" h="7177" extrusionOk="0">
                    <a:moveTo>
                      <a:pt x="7688" y="1"/>
                    </a:moveTo>
                    <a:lnTo>
                      <a:pt x="7688" y="1"/>
                    </a:lnTo>
                    <a:cubicBezTo>
                      <a:pt x="7455" y="94"/>
                      <a:pt x="7246" y="186"/>
                      <a:pt x="7014" y="256"/>
                    </a:cubicBezTo>
                    <a:cubicBezTo>
                      <a:pt x="6155" y="1859"/>
                      <a:pt x="5110" y="3229"/>
                      <a:pt x="3856" y="4274"/>
                    </a:cubicBezTo>
                    <a:cubicBezTo>
                      <a:pt x="2671" y="5249"/>
                      <a:pt x="1394" y="6132"/>
                      <a:pt x="1" y="6759"/>
                    </a:cubicBezTo>
                    <a:lnTo>
                      <a:pt x="163" y="7177"/>
                    </a:lnTo>
                    <a:cubicBezTo>
                      <a:pt x="1603" y="6480"/>
                      <a:pt x="2927" y="5644"/>
                      <a:pt x="4158" y="4599"/>
                    </a:cubicBezTo>
                    <a:cubicBezTo>
                      <a:pt x="5551" y="3438"/>
                      <a:pt x="6735" y="1835"/>
                      <a:pt x="7688" y="1"/>
                    </a:cubicBezTo>
                    <a:close/>
                  </a:path>
                </a:pathLst>
              </a:custGeom>
              <a:solidFill>
                <a:srgbClr val="0344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7"/>
              <p:cNvSpPr/>
              <p:nvPr/>
            </p:nvSpPr>
            <p:spPr>
              <a:xfrm>
                <a:off x="1130735" y="3210595"/>
                <a:ext cx="1041319" cy="1425691"/>
              </a:xfrm>
              <a:custGeom>
                <a:avLst/>
                <a:gdLst/>
                <a:ahLst/>
                <a:cxnLst/>
                <a:rect l="l" t="t" r="r" b="b"/>
                <a:pathLst>
                  <a:path w="24851" h="34024" extrusionOk="0">
                    <a:moveTo>
                      <a:pt x="12844" y="1"/>
                    </a:moveTo>
                    <a:cubicBezTo>
                      <a:pt x="5435" y="2044"/>
                      <a:pt x="1" y="8802"/>
                      <a:pt x="1" y="16815"/>
                    </a:cubicBezTo>
                    <a:cubicBezTo>
                      <a:pt x="1" y="25501"/>
                      <a:pt x="6341" y="32700"/>
                      <a:pt x="14632" y="34024"/>
                    </a:cubicBezTo>
                    <a:cubicBezTo>
                      <a:pt x="20693" y="30958"/>
                      <a:pt x="24850" y="24688"/>
                      <a:pt x="24850" y="17419"/>
                    </a:cubicBezTo>
                    <a:cubicBezTo>
                      <a:pt x="24850" y="9476"/>
                      <a:pt x="19857" y="2671"/>
                      <a:pt x="12844" y="1"/>
                    </a:cubicBezTo>
                    <a:close/>
                  </a:path>
                </a:pathLst>
              </a:custGeom>
              <a:solidFill>
                <a:srgbClr val="FCFCFC">
                  <a:alpha val="10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7"/>
              <p:cNvSpPr/>
              <p:nvPr/>
            </p:nvSpPr>
            <p:spPr>
              <a:xfrm>
                <a:off x="2002684" y="4464024"/>
                <a:ext cx="42" cy="4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7"/>
              <p:cNvSpPr/>
              <p:nvPr/>
            </p:nvSpPr>
            <p:spPr>
              <a:xfrm>
                <a:off x="1355542" y="4142883"/>
                <a:ext cx="196607" cy="254977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6085" extrusionOk="0">
                    <a:moveTo>
                      <a:pt x="999" y="93"/>
                    </a:moveTo>
                    <a:cubicBezTo>
                      <a:pt x="1" y="604"/>
                      <a:pt x="1278" y="3646"/>
                      <a:pt x="2996" y="5202"/>
                    </a:cubicBezTo>
                    <a:cubicBezTo>
                      <a:pt x="3414" y="5551"/>
                      <a:pt x="3832" y="5829"/>
                      <a:pt x="4297" y="6062"/>
                    </a:cubicBezTo>
                    <a:cubicBezTo>
                      <a:pt x="4390" y="6085"/>
                      <a:pt x="4460" y="6085"/>
                      <a:pt x="4506" y="6062"/>
                    </a:cubicBezTo>
                    <a:cubicBezTo>
                      <a:pt x="4622" y="5992"/>
                      <a:pt x="4692" y="5829"/>
                      <a:pt x="4552" y="5690"/>
                    </a:cubicBezTo>
                    <a:cubicBezTo>
                      <a:pt x="3925" y="4900"/>
                      <a:pt x="3391" y="4064"/>
                      <a:pt x="2996" y="3159"/>
                    </a:cubicBezTo>
                    <a:cubicBezTo>
                      <a:pt x="2369" y="1649"/>
                      <a:pt x="2160" y="116"/>
                      <a:pt x="1533" y="0"/>
                    </a:cubicBezTo>
                    <a:cubicBezTo>
                      <a:pt x="1324" y="0"/>
                      <a:pt x="1115" y="23"/>
                      <a:pt x="999" y="9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7"/>
              <p:cNvSpPr/>
              <p:nvPr/>
            </p:nvSpPr>
            <p:spPr>
              <a:xfrm>
                <a:off x="1550179" y="3376026"/>
                <a:ext cx="995561" cy="1026695"/>
              </a:xfrm>
              <a:custGeom>
                <a:avLst/>
                <a:gdLst/>
                <a:ahLst/>
                <a:cxnLst/>
                <a:rect l="l" t="t" r="r" b="b"/>
                <a:pathLst>
                  <a:path w="23759" h="24502" extrusionOk="0">
                    <a:moveTo>
                      <a:pt x="23758" y="12263"/>
                    </a:moveTo>
                    <a:cubicBezTo>
                      <a:pt x="23758" y="19021"/>
                      <a:pt x="18440" y="24502"/>
                      <a:pt x="11891" y="24502"/>
                    </a:cubicBezTo>
                    <a:cubicBezTo>
                      <a:pt x="5319" y="24502"/>
                      <a:pt x="0" y="19021"/>
                      <a:pt x="0" y="12263"/>
                    </a:cubicBezTo>
                    <a:cubicBezTo>
                      <a:pt x="0" y="5482"/>
                      <a:pt x="5319" y="1"/>
                      <a:pt x="11891" y="1"/>
                    </a:cubicBezTo>
                    <a:cubicBezTo>
                      <a:pt x="18440" y="1"/>
                      <a:pt x="23758" y="5482"/>
                      <a:pt x="23758" y="12263"/>
                    </a:cubicBezTo>
                    <a:close/>
                  </a:path>
                </a:pathLst>
              </a:custGeom>
              <a:solidFill>
                <a:srgbClr val="E2BFA1"/>
              </a:solidFill>
              <a:ln w="11025" cap="flat" cmpd="sng">
                <a:solidFill>
                  <a:srgbClr val="034444"/>
                </a:solidFill>
                <a:prstDash val="solid"/>
                <a:miter lim="232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7"/>
              <p:cNvSpPr/>
              <p:nvPr/>
            </p:nvSpPr>
            <p:spPr>
              <a:xfrm>
                <a:off x="1374021" y="4236284"/>
                <a:ext cx="401971" cy="210267"/>
              </a:xfrm>
              <a:custGeom>
                <a:avLst/>
                <a:gdLst/>
                <a:ahLst/>
                <a:cxnLst/>
                <a:rect l="l" t="t" r="r" b="b"/>
                <a:pathLst>
                  <a:path w="9593" h="5018" extrusionOk="0">
                    <a:moveTo>
                      <a:pt x="7990" y="5017"/>
                    </a:moveTo>
                    <a:lnTo>
                      <a:pt x="1603" y="5017"/>
                    </a:lnTo>
                    <a:cubicBezTo>
                      <a:pt x="721" y="5017"/>
                      <a:pt x="1" y="4320"/>
                      <a:pt x="1" y="3438"/>
                    </a:cubicBezTo>
                    <a:lnTo>
                      <a:pt x="1" y="1603"/>
                    </a:lnTo>
                    <a:cubicBezTo>
                      <a:pt x="1" y="721"/>
                      <a:pt x="698" y="1"/>
                      <a:pt x="1603" y="1"/>
                    </a:cubicBezTo>
                    <a:lnTo>
                      <a:pt x="7990" y="1"/>
                    </a:lnTo>
                    <a:cubicBezTo>
                      <a:pt x="8849" y="1"/>
                      <a:pt x="9592" y="697"/>
                      <a:pt x="9592" y="1603"/>
                    </a:cubicBezTo>
                    <a:lnTo>
                      <a:pt x="9592" y="3438"/>
                    </a:lnTo>
                    <a:cubicBezTo>
                      <a:pt x="9546" y="4320"/>
                      <a:pt x="8849" y="5017"/>
                      <a:pt x="7990" y="5017"/>
                    </a:cubicBezTo>
                    <a:close/>
                  </a:path>
                </a:pathLst>
              </a:custGeom>
              <a:solidFill>
                <a:srgbClr val="CECECE"/>
              </a:solidFill>
              <a:ln w="11025" cap="flat" cmpd="sng">
                <a:solidFill>
                  <a:schemeClr val="accent5"/>
                </a:solidFill>
                <a:prstDash val="solid"/>
                <a:miter lim="232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7"/>
              <p:cNvSpPr/>
              <p:nvPr/>
            </p:nvSpPr>
            <p:spPr>
              <a:xfrm>
                <a:off x="2165182" y="4368654"/>
                <a:ext cx="49696" cy="96376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2300" extrusionOk="0">
                    <a:moveTo>
                      <a:pt x="419" y="0"/>
                    </a:moveTo>
                    <a:cubicBezTo>
                      <a:pt x="326" y="0"/>
                      <a:pt x="256" y="93"/>
                      <a:pt x="256" y="186"/>
                    </a:cubicBezTo>
                    <a:lnTo>
                      <a:pt x="1" y="2137"/>
                    </a:lnTo>
                    <a:cubicBezTo>
                      <a:pt x="1" y="2206"/>
                      <a:pt x="71" y="2299"/>
                      <a:pt x="163" y="2299"/>
                    </a:cubicBezTo>
                    <a:lnTo>
                      <a:pt x="976" y="2299"/>
                    </a:lnTo>
                    <a:cubicBezTo>
                      <a:pt x="1069" y="2299"/>
                      <a:pt x="1162" y="2206"/>
                      <a:pt x="1185" y="2137"/>
                    </a:cubicBezTo>
                    <a:lnTo>
                      <a:pt x="930" y="186"/>
                    </a:lnTo>
                    <a:cubicBezTo>
                      <a:pt x="930" y="93"/>
                      <a:pt x="837" y="0"/>
                      <a:pt x="7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00" cap="flat" cmpd="sng">
                <a:solidFill>
                  <a:srgbClr val="BCBCBC"/>
                </a:solidFill>
                <a:prstDash val="solid"/>
                <a:miter lim="232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7"/>
              <p:cNvSpPr/>
              <p:nvPr/>
            </p:nvSpPr>
            <p:spPr>
              <a:xfrm>
                <a:off x="1782738" y="3920004"/>
                <a:ext cx="184958" cy="150891"/>
              </a:xfrm>
              <a:custGeom>
                <a:avLst/>
                <a:gdLst/>
                <a:ahLst/>
                <a:cxnLst/>
                <a:rect l="l" t="t" r="r" b="b"/>
                <a:pathLst>
                  <a:path w="4414" h="3601" extrusionOk="0">
                    <a:moveTo>
                      <a:pt x="2207" y="1"/>
                    </a:moveTo>
                    <a:cubicBezTo>
                      <a:pt x="999" y="1"/>
                      <a:pt x="1" y="814"/>
                      <a:pt x="1" y="1789"/>
                    </a:cubicBezTo>
                    <a:cubicBezTo>
                      <a:pt x="1" y="2788"/>
                      <a:pt x="999" y="3601"/>
                      <a:pt x="2207" y="3601"/>
                    </a:cubicBezTo>
                    <a:cubicBezTo>
                      <a:pt x="3415" y="3601"/>
                      <a:pt x="4413" y="2788"/>
                      <a:pt x="4413" y="1789"/>
                    </a:cubicBezTo>
                    <a:cubicBezTo>
                      <a:pt x="4413" y="814"/>
                      <a:pt x="3415" y="1"/>
                      <a:pt x="2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7"/>
              <p:cNvSpPr/>
              <p:nvPr/>
            </p:nvSpPr>
            <p:spPr>
              <a:xfrm rot="-199880">
                <a:off x="2402555" y="3920005"/>
                <a:ext cx="135306" cy="150894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601" extrusionOk="0">
                    <a:moveTo>
                      <a:pt x="2207" y="1"/>
                    </a:moveTo>
                    <a:cubicBezTo>
                      <a:pt x="999" y="1"/>
                      <a:pt x="0" y="814"/>
                      <a:pt x="0" y="1812"/>
                    </a:cubicBezTo>
                    <a:cubicBezTo>
                      <a:pt x="0" y="2788"/>
                      <a:pt x="976" y="3601"/>
                      <a:pt x="2207" y="3601"/>
                    </a:cubicBezTo>
                    <a:lnTo>
                      <a:pt x="2346" y="3601"/>
                    </a:lnTo>
                    <a:cubicBezTo>
                      <a:pt x="2810" y="2532"/>
                      <a:pt x="3112" y="1394"/>
                      <a:pt x="3228" y="210"/>
                    </a:cubicBezTo>
                    <a:cubicBezTo>
                      <a:pt x="2903" y="71"/>
                      <a:pt x="2578" y="1"/>
                      <a:pt x="2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7"/>
              <p:cNvSpPr/>
              <p:nvPr/>
            </p:nvSpPr>
            <p:spPr>
              <a:xfrm>
                <a:off x="2050369" y="3851912"/>
                <a:ext cx="90551" cy="89546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2137" extrusionOk="0">
                    <a:moveTo>
                      <a:pt x="1069" y="0"/>
                    </a:moveTo>
                    <a:cubicBezTo>
                      <a:pt x="488" y="0"/>
                      <a:pt x="0" y="488"/>
                      <a:pt x="0" y="1068"/>
                    </a:cubicBezTo>
                    <a:cubicBezTo>
                      <a:pt x="0" y="1672"/>
                      <a:pt x="488" y="2137"/>
                      <a:pt x="1069" y="2137"/>
                    </a:cubicBezTo>
                    <a:cubicBezTo>
                      <a:pt x="1673" y="2137"/>
                      <a:pt x="2160" y="1672"/>
                      <a:pt x="2160" y="1068"/>
                    </a:cubicBezTo>
                    <a:cubicBezTo>
                      <a:pt x="2160" y="488"/>
                      <a:pt x="1673" y="0"/>
                      <a:pt x="10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7"/>
              <p:cNvSpPr/>
              <p:nvPr/>
            </p:nvSpPr>
            <p:spPr>
              <a:xfrm>
                <a:off x="2282928" y="3851912"/>
                <a:ext cx="89588" cy="89546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2137" extrusionOk="0">
                    <a:moveTo>
                      <a:pt x="1069" y="0"/>
                    </a:moveTo>
                    <a:cubicBezTo>
                      <a:pt x="465" y="0"/>
                      <a:pt x="1" y="488"/>
                      <a:pt x="1" y="1068"/>
                    </a:cubicBezTo>
                    <a:cubicBezTo>
                      <a:pt x="1" y="1672"/>
                      <a:pt x="465" y="2137"/>
                      <a:pt x="1069" y="2137"/>
                    </a:cubicBezTo>
                    <a:cubicBezTo>
                      <a:pt x="1673" y="2137"/>
                      <a:pt x="2138" y="1672"/>
                      <a:pt x="2138" y="1068"/>
                    </a:cubicBezTo>
                    <a:cubicBezTo>
                      <a:pt x="2138" y="488"/>
                      <a:pt x="1673" y="0"/>
                      <a:pt x="10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7"/>
              <p:cNvSpPr/>
              <p:nvPr/>
            </p:nvSpPr>
            <p:spPr>
              <a:xfrm>
                <a:off x="2006581" y="3768191"/>
                <a:ext cx="178128" cy="29248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698" extrusionOk="0">
                    <a:moveTo>
                      <a:pt x="349" y="1"/>
                    </a:moveTo>
                    <a:cubicBezTo>
                      <a:pt x="140" y="1"/>
                      <a:pt x="0" y="140"/>
                      <a:pt x="0" y="349"/>
                    </a:cubicBezTo>
                    <a:cubicBezTo>
                      <a:pt x="0" y="558"/>
                      <a:pt x="140" y="698"/>
                      <a:pt x="349" y="698"/>
                    </a:cubicBezTo>
                    <a:lnTo>
                      <a:pt x="3902" y="698"/>
                    </a:lnTo>
                    <a:cubicBezTo>
                      <a:pt x="4088" y="698"/>
                      <a:pt x="4250" y="558"/>
                      <a:pt x="4250" y="349"/>
                    </a:cubicBezTo>
                    <a:cubicBezTo>
                      <a:pt x="4250" y="140"/>
                      <a:pt x="4088" y="1"/>
                      <a:pt x="39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7"/>
              <p:cNvSpPr/>
              <p:nvPr/>
            </p:nvSpPr>
            <p:spPr>
              <a:xfrm>
                <a:off x="2239140" y="3768191"/>
                <a:ext cx="177164" cy="29248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698" extrusionOk="0">
                    <a:moveTo>
                      <a:pt x="349" y="1"/>
                    </a:moveTo>
                    <a:cubicBezTo>
                      <a:pt x="140" y="1"/>
                      <a:pt x="1" y="140"/>
                      <a:pt x="1" y="349"/>
                    </a:cubicBezTo>
                    <a:cubicBezTo>
                      <a:pt x="1" y="558"/>
                      <a:pt x="140" y="698"/>
                      <a:pt x="349" y="698"/>
                    </a:cubicBezTo>
                    <a:lnTo>
                      <a:pt x="3879" y="698"/>
                    </a:lnTo>
                    <a:cubicBezTo>
                      <a:pt x="4065" y="698"/>
                      <a:pt x="4228" y="558"/>
                      <a:pt x="4228" y="349"/>
                    </a:cubicBezTo>
                    <a:cubicBezTo>
                      <a:pt x="4228" y="140"/>
                      <a:pt x="4088" y="1"/>
                      <a:pt x="38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7"/>
              <p:cNvSpPr/>
              <p:nvPr/>
            </p:nvSpPr>
            <p:spPr>
              <a:xfrm>
                <a:off x="2184667" y="3983277"/>
                <a:ext cx="67170" cy="29248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698" extrusionOk="0">
                    <a:moveTo>
                      <a:pt x="349" y="0"/>
                    </a:moveTo>
                    <a:cubicBezTo>
                      <a:pt x="140" y="0"/>
                      <a:pt x="0" y="140"/>
                      <a:pt x="0" y="349"/>
                    </a:cubicBezTo>
                    <a:cubicBezTo>
                      <a:pt x="0" y="558"/>
                      <a:pt x="140" y="697"/>
                      <a:pt x="349" y="697"/>
                    </a:cubicBezTo>
                    <a:lnTo>
                      <a:pt x="1278" y="697"/>
                    </a:lnTo>
                    <a:cubicBezTo>
                      <a:pt x="1463" y="697"/>
                      <a:pt x="1603" y="558"/>
                      <a:pt x="1603" y="349"/>
                    </a:cubicBezTo>
                    <a:cubicBezTo>
                      <a:pt x="1603" y="140"/>
                      <a:pt x="1463" y="0"/>
                      <a:pt x="12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7"/>
              <p:cNvSpPr/>
              <p:nvPr/>
            </p:nvSpPr>
            <p:spPr>
              <a:xfrm>
                <a:off x="1531700" y="3403262"/>
                <a:ext cx="42" cy="277395"/>
              </a:xfrm>
              <a:custGeom>
                <a:avLst/>
                <a:gdLst/>
                <a:ahLst/>
                <a:cxnLst/>
                <a:rect l="l" t="t" r="r" b="b"/>
                <a:pathLst>
                  <a:path w="1" h="6620" fill="none" extrusionOk="0">
                    <a:moveTo>
                      <a:pt x="0" y="1"/>
                    </a:moveTo>
                    <a:lnTo>
                      <a:pt x="0" y="6620"/>
                    </a:lnTo>
                  </a:path>
                </a:pathLst>
              </a:custGeom>
              <a:noFill/>
              <a:ln w="116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7"/>
              <p:cNvSpPr/>
              <p:nvPr/>
            </p:nvSpPr>
            <p:spPr>
              <a:xfrm>
                <a:off x="1606622" y="3403262"/>
                <a:ext cx="42" cy="368868"/>
              </a:xfrm>
              <a:custGeom>
                <a:avLst/>
                <a:gdLst/>
                <a:ahLst/>
                <a:cxnLst/>
                <a:rect l="l" t="t" r="r" b="b"/>
                <a:pathLst>
                  <a:path w="1" h="8803" fill="none" extrusionOk="0">
                    <a:moveTo>
                      <a:pt x="0" y="1"/>
                    </a:moveTo>
                    <a:lnTo>
                      <a:pt x="0" y="8803"/>
                    </a:lnTo>
                  </a:path>
                </a:pathLst>
              </a:custGeom>
              <a:noFill/>
              <a:ln w="116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7"/>
              <p:cNvSpPr/>
              <p:nvPr/>
            </p:nvSpPr>
            <p:spPr>
              <a:xfrm>
                <a:off x="1680580" y="3403262"/>
                <a:ext cx="42" cy="5206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426" fill="none" extrusionOk="0">
                    <a:moveTo>
                      <a:pt x="0" y="1"/>
                    </a:moveTo>
                    <a:lnTo>
                      <a:pt x="0" y="12426"/>
                    </a:lnTo>
                  </a:path>
                </a:pathLst>
              </a:custGeom>
              <a:noFill/>
              <a:ln w="116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7"/>
              <p:cNvSpPr/>
              <p:nvPr/>
            </p:nvSpPr>
            <p:spPr>
              <a:xfrm>
                <a:off x="1754538" y="3403262"/>
                <a:ext cx="42" cy="277395"/>
              </a:xfrm>
              <a:custGeom>
                <a:avLst/>
                <a:gdLst/>
                <a:ahLst/>
                <a:cxnLst/>
                <a:rect l="l" t="t" r="r" b="b"/>
                <a:pathLst>
                  <a:path w="1" h="6620" fill="none" extrusionOk="0">
                    <a:moveTo>
                      <a:pt x="0" y="1"/>
                    </a:moveTo>
                    <a:lnTo>
                      <a:pt x="0" y="6620"/>
                    </a:lnTo>
                  </a:path>
                </a:pathLst>
              </a:custGeom>
              <a:noFill/>
              <a:ln w="116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7"/>
              <p:cNvSpPr/>
              <p:nvPr/>
            </p:nvSpPr>
            <p:spPr>
              <a:xfrm>
                <a:off x="1228075" y="3949210"/>
                <a:ext cx="195643" cy="255982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6109" extrusionOk="0">
                    <a:moveTo>
                      <a:pt x="999" y="93"/>
                    </a:moveTo>
                    <a:cubicBezTo>
                      <a:pt x="0" y="604"/>
                      <a:pt x="1278" y="3670"/>
                      <a:pt x="2996" y="5203"/>
                    </a:cubicBezTo>
                    <a:cubicBezTo>
                      <a:pt x="3391" y="5551"/>
                      <a:pt x="3832" y="5830"/>
                      <a:pt x="4297" y="6062"/>
                    </a:cubicBezTo>
                    <a:cubicBezTo>
                      <a:pt x="4390" y="6108"/>
                      <a:pt x="4436" y="6108"/>
                      <a:pt x="4506" y="6062"/>
                    </a:cubicBezTo>
                    <a:cubicBezTo>
                      <a:pt x="4622" y="6016"/>
                      <a:pt x="4668" y="5830"/>
                      <a:pt x="4552" y="5690"/>
                    </a:cubicBezTo>
                    <a:cubicBezTo>
                      <a:pt x="3925" y="4901"/>
                      <a:pt x="3391" y="4065"/>
                      <a:pt x="2996" y="3159"/>
                    </a:cubicBezTo>
                    <a:cubicBezTo>
                      <a:pt x="2346" y="1649"/>
                      <a:pt x="2137" y="117"/>
                      <a:pt x="1533" y="1"/>
                    </a:cubicBezTo>
                    <a:cubicBezTo>
                      <a:pt x="1347" y="1"/>
                      <a:pt x="1138" y="1"/>
                      <a:pt x="999" y="93"/>
                    </a:cubicBez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7"/>
              <p:cNvSpPr/>
              <p:nvPr/>
            </p:nvSpPr>
            <p:spPr>
              <a:xfrm>
                <a:off x="1305929" y="3533663"/>
                <a:ext cx="91515" cy="122691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2928" extrusionOk="0">
                    <a:moveTo>
                      <a:pt x="1951" y="373"/>
                    </a:moveTo>
                    <a:cubicBezTo>
                      <a:pt x="1765" y="117"/>
                      <a:pt x="1533" y="1"/>
                      <a:pt x="1301" y="1"/>
                    </a:cubicBezTo>
                    <a:cubicBezTo>
                      <a:pt x="1231" y="1"/>
                      <a:pt x="1138" y="1"/>
                      <a:pt x="1068" y="24"/>
                    </a:cubicBezTo>
                    <a:cubicBezTo>
                      <a:pt x="488" y="233"/>
                      <a:pt x="0" y="1092"/>
                      <a:pt x="23" y="1929"/>
                    </a:cubicBezTo>
                    <a:cubicBezTo>
                      <a:pt x="23" y="2207"/>
                      <a:pt x="116" y="2463"/>
                      <a:pt x="209" y="2695"/>
                    </a:cubicBezTo>
                    <a:cubicBezTo>
                      <a:pt x="302" y="2834"/>
                      <a:pt x="441" y="2927"/>
                      <a:pt x="581" y="2927"/>
                    </a:cubicBezTo>
                    <a:lnTo>
                      <a:pt x="604" y="2927"/>
                    </a:lnTo>
                    <a:cubicBezTo>
                      <a:pt x="767" y="2927"/>
                      <a:pt x="836" y="2811"/>
                      <a:pt x="883" y="2695"/>
                    </a:cubicBezTo>
                    <a:cubicBezTo>
                      <a:pt x="929" y="2347"/>
                      <a:pt x="1045" y="2021"/>
                      <a:pt x="1254" y="1743"/>
                    </a:cubicBezTo>
                    <a:cubicBezTo>
                      <a:pt x="1370" y="1580"/>
                      <a:pt x="1486" y="1441"/>
                      <a:pt x="1626" y="1301"/>
                    </a:cubicBezTo>
                    <a:cubicBezTo>
                      <a:pt x="1881" y="1000"/>
                      <a:pt x="2183" y="698"/>
                      <a:pt x="1951" y="373"/>
                    </a:cubicBez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7"/>
              <p:cNvSpPr/>
              <p:nvPr/>
            </p:nvSpPr>
            <p:spPr>
              <a:xfrm>
                <a:off x="1381815" y="3573596"/>
                <a:ext cx="64278" cy="8275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975" extrusionOk="0">
                    <a:moveTo>
                      <a:pt x="1348" y="256"/>
                    </a:moveTo>
                    <a:cubicBezTo>
                      <a:pt x="1278" y="93"/>
                      <a:pt x="1092" y="0"/>
                      <a:pt x="883" y="0"/>
                    </a:cubicBezTo>
                    <a:cubicBezTo>
                      <a:pt x="837" y="0"/>
                      <a:pt x="767" y="0"/>
                      <a:pt x="721" y="23"/>
                    </a:cubicBezTo>
                    <a:cubicBezTo>
                      <a:pt x="349" y="163"/>
                      <a:pt x="1" y="743"/>
                      <a:pt x="24" y="1277"/>
                    </a:cubicBezTo>
                    <a:cubicBezTo>
                      <a:pt x="24" y="1440"/>
                      <a:pt x="47" y="1626"/>
                      <a:pt x="117" y="1765"/>
                    </a:cubicBezTo>
                    <a:cubicBezTo>
                      <a:pt x="163" y="1881"/>
                      <a:pt x="279" y="1974"/>
                      <a:pt x="419" y="1974"/>
                    </a:cubicBezTo>
                    <a:lnTo>
                      <a:pt x="465" y="1974"/>
                    </a:lnTo>
                    <a:cubicBezTo>
                      <a:pt x="581" y="1974"/>
                      <a:pt x="697" y="1881"/>
                      <a:pt x="721" y="1742"/>
                    </a:cubicBezTo>
                    <a:cubicBezTo>
                      <a:pt x="744" y="1533"/>
                      <a:pt x="813" y="1370"/>
                      <a:pt x="930" y="1185"/>
                    </a:cubicBezTo>
                    <a:cubicBezTo>
                      <a:pt x="999" y="1092"/>
                      <a:pt x="1069" y="1022"/>
                      <a:pt x="1162" y="929"/>
                    </a:cubicBezTo>
                    <a:cubicBezTo>
                      <a:pt x="1301" y="743"/>
                      <a:pt x="1533" y="511"/>
                      <a:pt x="1348" y="256"/>
                    </a:cubicBez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0" name="Google Shape;350;p27"/>
            <p:cNvSpPr txBox="1"/>
            <p:nvPr/>
          </p:nvSpPr>
          <p:spPr>
            <a:xfrm>
              <a:off x="3831757" y="4166207"/>
              <a:ext cx="383700" cy="15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dirty="0">
                  <a:solidFill>
                    <a:schemeClr val="dk1"/>
                  </a:solidFill>
                  <a:latin typeface="Audiowide"/>
                  <a:ea typeface="Audiowide"/>
                  <a:cs typeface="Audiowide"/>
                  <a:sym typeface="Audiowide"/>
                </a:rPr>
                <a:t>001</a:t>
              </a:r>
              <a:endParaRPr sz="700" dirty="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endParaRPr>
            </a:p>
          </p:txBody>
        </p:sp>
      </p:grpSp>
      <p:pic>
        <p:nvPicPr>
          <p:cNvPr id="3" name="Picture 2" descr="A picture containing clipart, bear, animated cartoon, mammal&#10;&#10;Description automatically generated">
            <a:extLst>
              <a:ext uri="{FF2B5EF4-FFF2-40B4-BE49-F238E27FC236}">
                <a16:creationId xmlns:a16="http://schemas.microsoft.com/office/drawing/2014/main" id="{DCD8B63F-FDF0-B3D0-BF0C-A1B7F1130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3698" y1="12685" x2="62135" y2="52778"/>
                        <a14:foregroundMark x1="62135" y1="52778" x2="48333" y2="50185"/>
                        <a14:foregroundMark x1="48333" y1="50185" x2="58854" y2="20648"/>
                        <a14:foregroundMark x1="60000" y1="18611" x2="60156" y2="198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1055" y="-306877"/>
            <a:ext cx="6239594" cy="27778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18C323-F1C9-4AB1-FD4A-F5E2DA9BE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67" y="0"/>
            <a:ext cx="9158067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2D300A-3F83-D723-E681-3967A9B9EB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71" r="574" b="1671"/>
          <a:stretch>
            <a:fillRect/>
          </a:stretch>
        </p:blipFill>
        <p:spPr>
          <a:xfrm>
            <a:off x="2734598" y="409074"/>
            <a:ext cx="3788002" cy="25409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47D7BA-DF79-9B52-B630-661F5151CBD6}"/>
              </a:ext>
            </a:extLst>
          </p:cNvPr>
          <p:cNvSpPr txBox="1"/>
          <p:nvPr/>
        </p:nvSpPr>
        <p:spPr>
          <a:xfrm>
            <a:off x="3941209" y="696686"/>
            <a:ext cx="2535792" cy="597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 err="1">
                <a:solidFill>
                  <a:srgbClr val="000000"/>
                </a:solidFill>
                <a:latin typeface="Agency FB" panose="020B0503020202020204" pitchFamily="34" charset="0"/>
              </a:rPr>
              <a:t>Sân</a:t>
            </a:r>
            <a:r>
              <a:rPr lang="en-US" sz="3600" b="1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gency FB" panose="020B0503020202020204" pitchFamily="34" charset="0"/>
              </a:rPr>
              <a:t>khấu</a:t>
            </a:r>
            <a:endParaRPr lang="en-US" sz="3600" b="1" dirty="0">
              <a:solidFill>
                <a:srgbClr val="000000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3984B2B-5A36-3E08-041B-58C672EB4E12}"/>
              </a:ext>
            </a:extLst>
          </p:cNvPr>
          <p:cNvSpPr/>
          <p:nvPr/>
        </p:nvSpPr>
        <p:spPr>
          <a:xfrm>
            <a:off x="0" y="3048001"/>
            <a:ext cx="9144000" cy="685800"/>
          </a:xfrm>
          <a:custGeom>
            <a:avLst/>
            <a:gdLst>
              <a:gd name="connsiteX0" fmla="*/ 0 w 9144000"/>
              <a:gd name="connsiteY0" fmla="*/ 114302 h 685800"/>
              <a:gd name="connsiteX1" fmla="*/ 114302 w 9144000"/>
              <a:gd name="connsiteY1" fmla="*/ 0 h 685800"/>
              <a:gd name="connsiteX2" fmla="*/ 886970 w 9144000"/>
              <a:gd name="connsiteY2" fmla="*/ 0 h 685800"/>
              <a:gd name="connsiteX3" fmla="*/ 1659637 w 9144000"/>
              <a:gd name="connsiteY3" fmla="*/ 0 h 685800"/>
              <a:gd name="connsiteX4" fmla="*/ 2164843 w 9144000"/>
              <a:gd name="connsiteY4" fmla="*/ 0 h 685800"/>
              <a:gd name="connsiteX5" fmla="*/ 2670049 w 9144000"/>
              <a:gd name="connsiteY5" fmla="*/ 0 h 685800"/>
              <a:gd name="connsiteX6" fmla="*/ 3264409 w 9144000"/>
              <a:gd name="connsiteY6" fmla="*/ 0 h 685800"/>
              <a:gd name="connsiteX7" fmla="*/ 3680460 w 9144000"/>
              <a:gd name="connsiteY7" fmla="*/ 0 h 685800"/>
              <a:gd name="connsiteX8" fmla="*/ 4096512 w 9144000"/>
              <a:gd name="connsiteY8" fmla="*/ 0 h 685800"/>
              <a:gd name="connsiteX9" fmla="*/ 4512564 w 9144000"/>
              <a:gd name="connsiteY9" fmla="*/ 0 h 685800"/>
              <a:gd name="connsiteX10" fmla="*/ 5285232 w 9144000"/>
              <a:gd name="connsiteY10" fmla="*/ 0 h 685800"/>
              <a:gd name="connsiteX11" fmla="*/ 5612130 w 9144000"/>
              <a:gd name="connsiteY11" fmla="*/ 0 h 685800"/>
              <a:gd name="connsiteX12" fmla="*/ 6028181 w 9144000"/>
              <a:gd name="connsiteY12" fmla="*/ 0 h 685800"/>
              <a:gd name="connsiteX13" fmla="*/ 6711695 w 9144000"/>
              <a:gd name="connsiteY13" fmla="*/ 0 h 685800"/>
              <a:gd name="connsiteX14" fmla="*/ 7306055 w 9144000"/>
              <a:gd name="connsiteY14" fmla="*/ 0 h 685800"/>
              <a:gd name="connsiteX15" fmla="*/ 7811261 w 9144000"/>
              <a:gd name="connsiteY15" fmla="*/ 0 h 685800"/>
              <a:gd name="connsiteX16" fmla="*/ 8494774 w 9144000"/>
              <a:gd name="connsiteY16" fmla="*/ 0 h 685800"/>
              <a:gd name="connsiteX17" fmla="*/ 9029698 w 9144000"/>
              <a:gd name="connsiteY17" fmla="*/ 0 h 685800"/>
              <a:gd name="connsiteX18" fmla="*/ 9144000 w 9144000"/>
              <a:gd name="connsiteY18" fmla="*/ 114302 h 685800"/>
              <a:gd name="connsiteX19" fmla="*/ 9144000 w 9144000"/>
              <a:gd name="connsiteY19" fmla="*/ 571498 h 685800"/>
              <a:gd name="connsiteX20" fmla="*/ 9029698 w 9144000"/>
              <a:gd name="connsiteY20" fmla="*/ 685800 h 685800"/>
              <a:gd name="connsiteX21" fmla="*/ 8702800 w 9144000"/>
              <a:gd name="connsiteY21" fmla="*/ 685800 h 685800"/>
              <a:gd name="connsiteX22" fmla="*/ 8375902 w 9144000"/>
              <a:gd name="connsiteY22" fmla="*/ 685800 h 685800"/>
              <a:gd name="connsiteX23" fmla="*/ 7692389 w 9144000"/>
              <a:gd name="connsiteY23" fmla="*/ 685800 h 685800"/>
              <a:gd name="connsiteX24" fmla="*/ 7365491 w 9144000"/>
              <a:gd name="connsiteY24" fmla="*/ 685800 h 685800"/>
              <a:gd name="connsiteX25" fmla="*/ 7038593 w 9144000"/>
              <a:gd name="connsiteY25" fmla="*/ 685800 h 685800"/>
              <a:gd name="connsiteX26" fmla="*/ 6533387 w 9144000"/>
              <a:gd name="connsiteY26" fmla="*/ 685800 h 685800"/>
              <a:gd name="connsiteX27" fmla="*/ 5849873 w 9144000"/>
              <a:gd name="connsiteY27" fmla="*/ 685800 h 685800"/>
              <a:gd name="connsiteX28" fmla="*/ 5255514 w 9144000"/>
              <a:gd name="connsiteY28" fmla="*/ 685800 h 685800"/>
              <a:gd name="connsiteX29" fmla="*/ 4482846 w 9144000"/>
              <a:gd name="connsiteY29" fmla="*/ 685800 h 685800"/>
              <a:gd name="connsiteX30" fmla="*/ 3799332 w 9144000"/>
              <a:gd name="connsiteY30" fmla="*/ 685800 h 685800"/>
              <a:gd name="connsiteX31" fmla="*/ 3472434 w 9144000"/>
              <a:gd name="connsiteY31" fmla="*/ 685800 h 685800"/>
              <a:gd name="connsiteX32" fmla="*/ 2699767 w 9144000"/>
              <a:gd name="connsiteY32" fmla="*/ 685800 h 685800"/>
              <a:gd name="connsiteX33" fmla="*/ 2372869 w 9144000"/>
              <a:gd name="connsiteY33" fmla="*/ 685800 h 685800"/>
              <a:gd name="connsiteX34" fmla="*/ 2045971 w 9144000"/>
              <a:gd name="connsiteY34" fmla="*/ 685800 h 685800"/>
              <a:gd name="connsiteX35" fmla="*/ 1629919 w 9144000"/>
              <a:gd name="connsiteY35" fmla="*/ 685800 h 685800"/>
              <a:gd name="connsiteX36" fmla="*/ 1124714 w 9144000"/>
              <a:gd name="connsiteY36" fmla="*/ 685800 h 685800"/>
              <a:gd name="connsiteX37" fmla="*/ 114302 w 9144000"/>
              <a:gd name="connsiteY37" fmla="*/ 685800 h 685800"/>
              <a:gd name="connsiteX38" fmla="*/ 0 w 9144000"/>
              <a:gd name="connsiteY38" fmla="*/ 571498 h 685800"/>
              <a:gd name="connsiteX39" fmla="*/ 0 w 9144000"/>
              <a:gd name="connsiteY39" fmla="*/ 114302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144000" h="685800" extrusionOk="0">
                <a:moveTo>
                  <a:pt x="0" y="114302"/>
                </a:moveTo>
                <a:cubicBezTo>
                  <a:pt x="-2471" y="52165"/>
                  <a:pt x="55715" y="7960"/>
                  <a:pt x="114302" y="0"/>
                </a:cubicBezTo>
                <a:cubicBezTo>
                  <a:pt x="276099" y="-11680"/>
                  <a:pt x="732288" y="89910"/>
                  <a:pt x="886970" y="0"/>
                </a:cubicBezTo>
                <a:cubicBezTo>
                  <a:pt x="1041652" y="-89910"/>
                  <a:pt x="1474873" y="17190"/>
                  <a:pt x="1659637" y="0"/>
                </a:cubicBezTo>
                <a:cubicBezTo>
                  <a:pt x="1844401" y="-17190"/>
                  <a:pt x="2035167" y="24336"/>
                  <a:pt x="2164843" y="0"/>
                </a:cubicBezTo>
                <a:cubicBezTo>
                  <a:pt x="2294519" y="-24336"/>
                  <a:pt x="2530100" y="49574"/>
                  <a:pt x="2670049" y="0"/>
                </a:cubicBezTo>
                <a:cubicBezTo>
                  <a:pt x="2809998" y="-49574"/>
                  <a:pt x="3113070" y="47205"/>
                  <a:pt x="3264409" y="0"/>
                </a:cubicBezTo>
                <a:cubicBezTo>
                  <a:pt x="3415748" y="-47205"/>
                  <a:pt x="3553021" y="35450"/>
                  <a:pt x="3680460" y="0"/>
                </a:cubicBezTo>
                <a:cubicBezTo>
                  <a:pt x="3807899" y="-35450"/>
                  <a:pt x="3917924" y="43943"/>
                  <a:pt x="4096512" y="0"/>
                </a:cubicBezTo>
                <a:cubicBezTo>
                  <a:pt x="4275100" y="-43943"/>
                  <a:pt x="4321573" y="34631"/>
                  <a:pt x="4512564" y="0"/>
                </a:cubicBezTo>
                <a:cubicBezTo>
                  <a:pt x="4703555" y="-34631"/>
                  <a:pt x="4943349" y="74819"/>
                  <a:pt x="5285232" y="0"/>
                </a:cubicBezTo>
                <a:cubicBezTo>
                  <a:pt x="5627115" y="-74819"/>
                  <a:pt x="5496525" y="36085"/>
                  <a:pt x="5612130" y="0"/>
                </a:cubicBezTo>
                <a:cubicBezTo>
                  <a:pt x="5727735" y="-36085"/>
                  <a:pt x="5823928" y="33234"/>
                  <a:pt x="6028181" y="0"/>
                </a:cubicBezTo>
                <a:cubicBezTo>
                  <a:pt x="6232434" y="-33234"/>
                  <a:pt x="6373645" y="76015"/>
                  <a:pt x="6711695" y="0"/>
                </a:cubicBezTo>
                <a:cubicBezTo>
                  <a:pt x="7049745" y="-76015"/>
                  <a:pt x="7059184" y="28784"/>
                  <a:pt x="7306055" y="0"/>
                </a:cubicBezTo>
                <a:cubicBezTo>
                  <a:pt x="7552926" y="-28784"/>
                  <a:pt x="7574044" y="10156"/>
                  <a:pt x="7811261" y="0"/>
                </a:cubicBezTo>
                <a:cubicBezTo>
                  <a:pt x="8048478" y="-10156"/>
                  <a:pt x="8283890" y="72848"/>
                  <a:pt x="8494774" y="0"/>
                </a:cubicBezTo>
                <a:cubicBezTo>
                  <a:pt x="8705658" y="-72848"/>
                  <a:pt x="8797785" y="24696"/>
                  <a:pt x="9029698" y="0"/>
                </a:cubicBezTo>
                <a:cubicBezTo>
                  <a:pt x="9097671" y="-14382"/>
                  <a:pt x="9129188" y="55822"/>
                  <a:pt x="9144000" y="114302"/>
                </a:cubicBezTo>
                <a:cubicBezTo>
                  <a:pt x="9180293" y="325155"/>
                  <a:pt x="9107895" y="453306"/>
                  <a:pt x="9144000" y="571498"/>
                </a:cubicBezTo>
                <a:cubicBezTo>
                  <a:pt x="9135623" y="638798"/>
                  <a:pt x="9105961" y="693209"/>
                  <a:pt x="9029698" y="685800"/>
                </a:cubicBezTo>
                <a:cubicBezTo>
                  <a:pt x="8924479" y="692801"/>
                  <a:pt x="8795475" y="674437"/>
                  <a:pt x="8702800" y="685800"/>
                </a:cubicBezTo>
                <a:cubicBezTo>
                  <a:pt x="8610125" y="697163"/>
                  <a:pt x="8535957" y="656869"/>
                  <a:pt x="8375902" y="685800"/>
                </a:cubicBezTo>
                <a:cubicBezTo>
                  <a:pt x="8215847" y="714731"/>
                  <a:pt x="8003842" y="632731"/>
                  <a:pt x="7692389" y="685800"/>
                </a:cubicBezTo>
                <a:cubicBezTo>
                  <a:pt x="7380936" y="738869"/>
                  <a:pt x="7449116" y="664536"/>
                  <a:pt x="7365491" y="685800"/>
                </a:cubicBezTo>
                <a:cubicBezTo>
                  <a:pt x="7281866" y="707064"/>
                  <a:pt x="7136915" y="655726"/>
                  <a:pt x="7038593" y="685800"/>
                </a:cubicBezTo>
                <a:cubicBezTo>
                  <a:pt x="6940271" y="715874"/>
                  <a:pt x="6714607" y="654652"/>
                  <a:pt x="6533387" y="685800"/>
                </a:cubicBezTo>
                <a:cubicBezTo>
                  <a:pt x="6352167" y="716948"/>
                  <a:pt x="6018866" y="670912"/>
                  <a:pt x="5849873" y="685800"/>
                </a:cubicBezTo>
                <a:cubicBezTo>
                  <a:pt x="5680880" y="700688"/>
                  <a:pt x="5399447" y="630903"/>
                  <a:pt x="5255514" y="685800"/>
                </a:cubicBezTo>
                <a:cubicBezTo>
                  <a:pt x="5111581" y="740697"/>
                  <a:pt x="4807345" y="608373"/>
                  <a:pt x="4482846" y="685800"/>
                </a:cubicBezTo>
                <a:cubicBezTo>
                  <a:pt x="4158347" y="763227"/>
                  <a:pt x="4050016" y="649283"/>
                  <a:pt x="3799332" y="685800"/>
                </a:cubicBezTo>
                <a:cubicBezTo>
                  <a:pt x="3548648" y="722317"/>
                  <a:pt x="3566124" y="671583"/>
                  <a:pt x="3472434" y="685800"/>
                </a:cubicBezTo>
                <a:cubicBezTo>
                  <a:pt x="3378744" y="700017"/>
                  <a:pt x="3001591" y="609121"/>
                  <a:pt x="2699767" y="685800"/>
                </a:cubicBezTo>
                <a:cubicBezTo>
                  <a:pt x="2397943" y="762479"/>
                  <a:pt x="2522051" y="673220"/>
                  <a:pt x="2372869" y="685800"/>
                </a:cubicBezTo>
                <a:cubicBezTo>
                  <a:pt x="2223687" y="698380"/>
                  <a:pt x="2155137" y="651149"/>
                  <a:pt x="2045971" y="685800"/>
                </a:cubicBezTo>
                <a:cubicBezTo>
                  <a:pt x="1936805" y="720451"/>
                  <a:pt x="1825362" y="667321"/>
                  <a:pt x="1629919" y="685800"/>
                </a:cubicBezTo>
                <a:cubicBezTo>
                  <a:pt x="1434476" y="704279"/>
                  <a:pt x="1331509" y="672709"/>
                  <a:pt x="1124714" y="685800"/>
                </a:cubicBezTo>
                <a:cubicBezTo>
                  <a:pt x="917919" y="698891"/>
                  <a:pt x="380424" y="569752"/>
                  <a:pt x="114302" y="685800"/>
                </a:cubicBezTo>
                <a:cubicBezTo>
                  <a:pt x="65313" y="690332"/>
                  <a:pt x="-434" y="632133"/>
                  <a:pt x="0" y="571498"/>
                </a:cubicBezTo>
                <a:cubicBezTo>
                  <a:pt x="-35422" y="367042"/>
                  <a:pt x="35569" y="258059"/>
                  <a:pt x="0" y="114302"/>
                </a:cubicBezTo>
                <a:close/>
              </a:path>
            </a:pathLst>
          </a:custGeom>
          <a:noFill/>
          <a:ln w="85725">
            <a:solidFill>
              <a:srgbClr val="2B9742"/>
            </a:solidFill>
            <a:extLst>
              <a:ext uri="{C807C97D-BFC1-408E-A445-0C87EB9F89A2}">
                <ask:lineSketchStyleProps xmlns:ask="http://schemas.microsoft.com/office/drawing/2018/sketchyshapes" sd="266949466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9A8911-6D17-D729-C455-A0B91100C25B}"/>
              </a:ext>
            </a:extLst>
          </p:cNvPr>
          <p:cNvGrpSpPr/>
          <p:nvPr/>
        </p:nvGrpSpPr>
        <p:grpSpPr>
          <a:xfrm>
            <a:off x="6634564" y="1785257"/>
            <a:ext cx="2161093" cy="1063622"/>
            <a:chOff x="14782800" y="4000500"/>
            <a:chExt cx="3124200" cy="1879494"/>
          </a:xfrm>
        </p:grpSpPr>
        <p:sp>
          <p:nvSpPr>
            <p:cNvPr id="8" name="Thought Bubble: Cloud 7">
              <a:extLst>
                <a:ext uri="{FF2B5EF4-FFF2-40B4-BE49-F238E27FC236}">
                  <a16:creationId xmlns:a16="http://schemas.microsoft.com/office/drawing/2014/main" id="{0607486F-F179-E734-7B0F-0C0174E65C1D}"/>
                </a:ext>
              </a:extLst>
            </p:cNvPr>
            <p:cNvSpPr/>
            <p:nvPr/>
          </p:nvSpPr>
          <p:spPr>
            <a:xfrm>
              <a:off x="14782800" y="4000500"/>
              <a:ext cx="3124200" cy="1879494"/>
            </a:xfrm>
            <a:prstGeom prst="cloudCallou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D9EFEE-7E38-7865-ED87-DD435537E644}"/>
                </a:ext>
              </a:extLst>
            </p:cNvPr>
            <p:cNvSpPr txBox="1"/>
            <p:nvPr/>
          </p:nvSpPr>
          <p:spPr>
            <a:xfrm>
              <a:off x="14782800" y="4413369"/>
              <a:ext cx="2871576" cy="10148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2800" b="1" dirty="0" err="1">
                  <a:solidFill>
                    <a:srgbClr val="000000"/>
                  </a:solidFill>
                  <a:latin typeface="Agency FB" panose="020B0503020202020204" pitchFamily="34" charset="0"/>
                </a:rPr>
                <a:t>Câu</a:t>
              </a:r>
              <a:r>
                <a:rPr lang="en-US" sz="2800" b="1" dirty="0">
                  <a:solidFill>
                    <a:srgbClr val="00000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gency FB" panose="020B0503020202020204" pitchFamily="34" charset="0"/>
                </a:rPr>
                <a:t>lệnh</a:t>
              </a:r>
              <a:endParaRPr lang="en-US" sz="2800" b="1" dirty="0">
                <a:solidFill>
                  <a:srgbClr val="000000"/>
                </a:solidFill>
                <a:latin typeface="Agency FB" panose="020B0503020202020204" pitchFamily="34" charset="0"/>
              </a:endParaRPr>
            </a:p>
          </p:txBody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FCF769DE-33F7-253F-F2D5-7781C9F359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34290" y="3497531"/>
            <a:ext cx="9376261" cy="16886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2188A9-413D-CB82-7A3C-2ECCBC2A2300}"/>
              </a:ext>
            </a:extLst>
          </p:cNvPr>
          <p:cNvSpPr txBox="1"/>
          <p:nvPr/>
        </p:nvSpPr>
        <p:spPr>
          <a:xfrm>
            <a:off x="1384835" y="4017214"/>
            <a:ext cx="5641326" cy="689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 err="1">
                <a:solidFill>
                  <a:srgbClr val="000000"/>
                </a:solidFill>
                <a:latin typeface="Agency FB" panose="020B0503020202020204" pitchFamily="34" charset="0"/>
              </a:rPr>
              <a:t>Khu</a:t>
            </a:r>
            <a:r>
              <a:rPr lang="en-US" sz="3600" b="1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gency FB" panose="020B0503020202020204" pitchFamily="34" charset="0"/>
              </a:rPr>
              <a:t>vực</a:t>
            </a:r>
            <a:r>
              <a:rPr lang="en-US" sz="3600" b="1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gency FB" panose="020B0503020202020204" pitchFamily="34" charset="0"/>
              </a:rPr>
              <a:t>lập</a:t>
            </a:r>
            <a:r>
              <a:rPr lang="en-US" sz="3600" b="1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gency FB" panose="020B0503020202020204" pitchFamily="34" charset="0"/>
              </a:rPr>
              <a:t>trình</a:t>
            </a:r>
            <a:endParaRPr lang="en-US" sz="3600" b="1" dirty="0">
              <a:solidFill>
                <a:srgbClr val="00000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58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11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18C323-F1C9-4AB1-FD4A-F5E2DA9BE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067" cy="51435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B193698-1630-B6E2-012A-E8BD74D4993F}"/>
              </a:ext>
            </a:extLst>
          </p:cNvPr>
          <p:cNvGrpSpPr/>
          <p:nvPr/>
        </p:nvGrpSpPr>
        <p:grpSpPr>
          <a:xfrm>
            <a:off x="1166872" y="380528"/>
            <a:ext cx="1827327" cy="1026919"/>
            <a:chOff x="1166872" y="380528"/>
            <a:chExt cx="1827327" cy="1026919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0A6E99E9-6DC9-BF7A-9C2E-A70661D8255E}"/>
                </a:ext>
              </a:extLst>
            </p:cNvPr>
            <p:cNvSpPr/>
            <p:nvPr/>
          </p:nvSpPr>
          <p:spPr>
            <a:xfrm rot="21043720" flipV="1">
              <a:off x="1166872" y="380528"/>
              <a:ext cx="1827327" cy="1026919"/>
            </a:xfrm>
            <a:prstGeom prst="wedgeEllipseCallou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F6402B-0D4B-E6CE-B3ED-7129E1866A01}"/>
                </a:ext>
              </a:extLst>
            </p:cNvPr>
            <p:cNvSpPr txBox="1"/>
            <p:nvPr/>
          </p:nvSpPr>
          <p:spPr>
            <a:xfrm rot="20393794">
              <a:off x="1274813" y="609094"/>
              <a:ext cx="17163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Nhấn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vào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̉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tìm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các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dư</a:t>
              </a:r>
              <a:r>
                <a:rPr lang="en-US" sz="16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̣ </a:t>
              </a:r>
              <a:r>
                <a:rPr lang="en-US" sz="16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án</a:t>
              </a:r>
              <a:r>
                <a:rPr lang="en-US" sz="16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16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39C0EE-1259-E0D7-7721-18FE558E5D98}"/>
              </a:ext>
            </a:extLst>
          </p:cNvPr>
          <p:cNvGrpSpPr/>
          <p:nvPr/>
        </p:nvGrpSpPr>
        <p:grpSpPr>
          <a:xfrm>
            <a:off x="459811" y="1542120"/>
            <a:ext cx="2492535" cy="1440224"/>
            <a:chOff x="459811" y="1542120"/>
            <a:chExt cx="2492535" cy="1440224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3BA78053-BC84-0966-575C-88A27B0971B9}"/>
                </a:ext>
              </a:extLst>
            </p:cNvPr>
            <p:cNvSpPr/>
            <p:nvPr/>
          </p:nvSpPr>
          <p:spPr>
            <a:xfrm rot="21043720" flipV="1">
              <a:off x="459811" y="1542120"/>
              <a:ext cx="2479768" cy="1440224"/>
            </a:xfrm>
            <a:prstGeom prst="wedgeEllipseCallou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084839-E4BD-F82D-C5D4-1927B58C15A6}"/>
                </a:ext>
              </a:extLst>
            </p:cNvPr>
            <p:cNvSpPr txBox="1"/>
            <p:nvPr/>
          </p:nvSpPr>
          <p:spPr>
            <a:xfrm rot="21136541">
              <a:off x="655849" y="1821368"/>
              <a:ext cx="22964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vật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làm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16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vật</a:t>
              </a:r>
              <a:r>
                <a:rPr lang="en-US" sz="16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chuyển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tạo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</a:t>
              </a:r>
              <a:endPara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F05B4A-9AB3-3EB4-F5C2-0E0E95F8B387}"/>
              </a:ext>
            </a:extLst>
          </p:cNvPr>
          <p:cNvGrpSpPr/>
          <p:nvPr/>
        </p:nvGrpSpPr>
        <p:grpSpPr>
          <a:xfrm rot="386452">
            <a:off x="4071403" y="563075"/>
            <a:ext cx="2203814" cy="1035678"/>
            <a:chOff x="414556" y="1563237"/>
            <a:chExt cx="2230232" cy="925998"/>
          </a:xfrm>
        </p:grpSpPr>
        <p:sp>
          <p:nvSpPr>
            <p:cNvPr id="18" name="Speech Bubble: Oval 17">
              <a:extLst>
                <a:ext uri="{FF2B5EF4-FFF2-40B4-BE49-F238E27FC236}">
                  <a16:creationId xmlns:a16="http://schemas.microsoft.com/office/drawing/2014/main" id="{1440162D-5487-B725-5E56-8FF3735FA2A0}"/>
                </a:ext>
              </a:extLst>
            </p:cNvPr>
            <p:cNvSpPr/>
            <p:nvPr/>
          </p:nvSpPr>
          <p:spPr>
            <a:xfrm rot="21043720" flipV="1">
              <a:off x="414556" y="1563237"/>
              <a:ext cx="2230232" cy="925998"/>
            </a:xfrm>
            <a:prstGeom prst="wedgeEllipseCallou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1937667-D3FC-99FC-311F-6DE17375795E}"/>
                </a:ext>
              </a:extLst>
            </p:cNvPr>
            <p:cNvSpPr txBox="1"/>
            <p:nvPr/>
          </p:nvSpPr>
          <p:spPr>
            <a:xfrm rot="21136541">
              <a:off x="534658" y="1805687"/>
              <a:ext cx="2084294" cy="30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16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nền</a:t>
              </a:r>
              <a:r>
                <a:rPr lang="en-US" sz="16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ở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922A79-5889-A97C-424B-6B6354231C4F}"/>
              </a:ext>
            </a:extLst>
          </p:cNvPr>
          <p:cNvGrpSpPr/>
          <p:nvPr/>
        </p:nvGrpSpPr>
        <p:grpSpPr>
          <a:xfrm rot="21123975" flipH="1">
            <a:off x="6235776" y="1713171"/>
            <a:ext cx="2479768" cy="1234341"/>
            <a:chOff x="455738" y="1615827"/>
            <a:chExt cx="2479768" cy="1234341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9ED14C36-C58E-B28D-1916-22A6649679C9}"/>
                </a:ext>
              </a:extLst>
            </p:cNvPr>
            <p:cNvSpPr/>
            <p:nvPr/>
          </p:nvSpPr>
          <p:spPr>
            <a:xfrm rot="21043720" flipV="1">
              <a:off x="455738" y="1615827"/>
              <a:ext cx="2479768" cy="1234341"/>
            </a:xfrm>
            <a:prstGeom prst="wedgeEllipseCallou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2F8649-B7FF-D1C4-14B7-495E31F49E5D}"/>
                </a:ext>
              </a:extLst>
            </p:cNvPr>
            <p:cNvSpPr txBox="1"/>
            <p:nvPr/>
          </p:nvSpPr>
          <p:spPr>
            <a:xfrm rot="21136541">
              <a:off x="548086" y="1945735"/>
              <a:ext cx="22964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en-US" sz="16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16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endPara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41057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38"/>
          <p:cNvSpPr txBox="1">
            <a:spLocks noGrp="1"/>
          </p:cNvSpPr>
          <p:nvPr>
            <p:ph type="title"/>
          </p:nvPr>
        </p:nvSpPr>
        <p:spPr>
          <a:xfrm>
            <a:off x="-186598" y="949471"/>
            <a:ext cx="9669596" cy="24904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>
                <a:latin typeface="Bahnschrift SemiBold SemiConden" panose="020B0502040204020203" pitchFamily="34" charset="0"/>
              </a:rPr>
              <a:t>C</a:t>
            </a:r>
            <a:r>
              <a:rPr lang="en" sz="7200" dirty="0">
                <a:latin typeface="Bahnschrift SemiBold SemiConden" panose="020B0502040204020203" pitchFamily="34" charset="0"/>
              </a:rPr>
              <a:t>ác chức năng trong </a:t>
            </a:r>
            <a:r>
              <a:rPr lang="vi-VN" sz="7200" dirty="0">
                <a:latin typeface="Bahnschrift SemiBold SemiConden" panose="020B0502040204020203" pitchFamily="34" charset="0"/>
              </a:rPr>
              <a:t>Scratch Jr</a:t>
            </a:r>
            <a:endParaRPr sz="7200" dirty="0">
              <a:latin typeface="Bahnschrift SemiBold SemiConden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616444-2752-9413-4227-77C0AF03E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9722"/>
            <a:ext cx="9144000" cy="251416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ED41D40-50EC-D814-5EE1-CB73519861BB}"/>
              </a:ext>
            </a:extLst>
          </p:cNvPr>
          <p:cNvGrpSpPr/>
          <p:nvPr/>
        </p:nvGrpSpPr>
        <p:grpSpPr>
          <a:xfrm>
            <a:off x="1243693" y="872111"/>
            <a:ext cx="381000" cy="759494"/>
            <a:chOff x="1235529" y="892629"/>
            <a:chExt cx="381000" cy="75949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B9A38F5-A7C5-5656-CC82-47E44E57FCC5}"/>
                </a:ext>
              </a:extLst>
            </p:cNvPr>
            <p:cNvCxnSpPr>
              <a:cxnSpLocks/>
            </p:cNvCxnSpPr>
            <p:nvPr/>
          </p:nvCxnSpPr>
          <p:spPr>
            <a:xfrm>
              <a:off x="1426029" y="1230086"/>
              <a:ext cx="0" cy="42203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85354F19-DEDD-F1A7-7451-66E6A1E28CC6}"/>
                </a:ext>
              </a:extLst>
            </p:cNvPr>
            <p:cNvSpPr/>
            <p:nvPr/>
          </p:nvSpPr>
          <p:spPr>
            <a:xfrm>
              <a:off x="1235529" y="892629"/>
              <a:ext cx="381000" cy="402771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1</a:t>
              </a:r>
              <a:endParaRPr lang="vi-VN" sz="2400" b="1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0850F7-FF22-00F6-0DB5-CE095AB97FE0}"/>
              </a:ext>
            </a:extLst>
          </p:cNvPr>
          <p:cNvGrpSpPr/>
          <p:nvPr/>
        </p:nvGrpSpPr>
        <p:grpSpPr>
          <a:xfrm>
            <a:off x="3020787" y="872111"/>
            <a:ext cx="381000" cy="759494"/>
            <a:chOff x="1235529" y="892629"/>
            <a:chExt cx="381000" cy="759494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8C097AB-BC29-DE0D-ED19-880EE3827469}"/>
                </a:ext>
              </a:extLst>
            </p:cNvPr>
            <p:cNvCxnSpPr>
              <a:cxnSpLocks/>
            </p:cNvCxnSpPr>
            <p:nvPr/>
          </p:nvCxnSpPr>
          <p:spPr>
            <a:xfrm>
              <a:off x="1426029" y="1230086"/>
              <a:ext cx="0" cy="42203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CDD26550-2D2F-8020-3BB4-7EF1AA5FEF49}"/>
                </a:ext>
              </a:extLst>
            </p:cNvPr>
            <p:cNvSpPr/>
            <p:nvPr/>
          </p:nvSpPr>
          <p:spPr>
            <a:xfrm>
              <a:off x="1235529" y="892629"/>
              <a:ext cx="381000" cy="402771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2</a:t>
              </a:r>
              <a:endParaRPr lang="vi-VN" sz="2400" b="1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BDDAB7A-BE92-69F3-39DF-C8F59E5C4C63}"/>
              </a:ext>
            </a:extLst>
          </p:cNvPr>
          <p:cNvGrpSpPr/>
          <p:nvPr/>
        </p:nvGrpSpPr>
        <p:grpSpPr>
          <a:xfrm>
            <a:off x="3537857" y="895135"/>
            <a:ext cx="381000" cy="759494"/>
            <a:chOff x="1235529" y="892629"/>
            <a:chExt cx="381000" cy="759494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5502BD5-9CA4-72C4-7F15-EA07FBC4D9B8}"/>
                </a:ext>
              </a:extLst>
            </p:cNvPr>
            <p:cNvCxnSpPr>
              <a:cxnSpLocks/>
            </p:cNvCxnSpPr>
            <p:nvPr/>
          </p:nvCxnSpPr>
          <p:spPr>
            <a:xfrm>
              <a:off x="1426029" y="1230086"/>
              <a:ext cx="0" cy="42203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EE46D4E7-5890-6082-7BFA-9A60AAAB9C68}"/>
                </a:ext>
              </a:extLst>
            </p:cNvPr>
            <p:cNvSpPr/>
            <p:nvPr/>
          </p:nvSpPr>
          <p:spPr>
            <a:xfrm>
              <a:off x="1235529" y="892629"/>
              <a:ext cx="381000" cy="402771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3</a:t>
              </a:r>
              <a:endParaRPr lang="vi-VN" sz="2400" b="1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DDAEAA1-5AC6-7475-45B1-33336BB8AD0E}"/>
              </a:ext>
            </a:extLst>
          </p:cNvPr>
          <p:cNvGrpSpPr/>
          <p:nvPr/>
        </p:nvGrpSpPr>
        <p:grpSpPr>
          <a:xfrm>
            <a:off x="4278084" y="872111"/>
            <a:ext cx="381000" cy="759494"/>
            <a:chOff x="1235529" y="892629"/>
            <a:chExt cx="381000" cy="75949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834253B-6290-1F9C-F9CF-1A5B6A221BDF}"/>
                </a:ext>
              </a:extLst>
            </p:cNvPr>
            <p:cNvCxnSpPr>
              <a:cxnSpLocks/>
            </p:cNvCxnSpPr>
            <p:nvPr/>
          </p:nvCxnSpPr>
          <p:spPr>
            <a:xfrm>
              <a:off x="1426029" y="1230086"/>
              <a:ext cx="0" cy="42203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76AE6015-9459-A14B-83DE-D5EE526EDD69}"/>
                </a:ext>
              </a:extLst>
            </p:cNvPr>
            <p:cNvSpPr/>
            <p:nvPr/>
          </p:nvSpPr>
          <p:spPr>
            <a:xfrm>
              <a:off x="1235529" y="892629"/>
              <a:ext cx="381000" cy="402771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4</a:t>
              </a:r>
              <a:endParaRPr lang="vi-VN" sz="2400" b="1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B2F6515-5C17-F55A-7D1C-3A38831FA812}"/>
              </a:ext>
            </a:extLst>
          </p:cNvPr>
          <p:cNvGrpSpPr/>
          <p:nvPr/>
        </p:nvGrpSpPr>
        <p:grpSpPr>
          <a:xfrm>
            <a:off x="4806044" y="892629"/>
            <a:ext cx="381000" cy="759494"/>
            <a:chOff x="1235529" y="892629"/>
            <a:chExt cx="381000" cy="759494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50305B4-95C8-0305-5E67-AF0AFEE5C1D2}"/>
                </a:ext>
              </a:extLst>
            </p:cNvPr>
            <p:cNvCxnSpPr>
              <a:cxnSpLocks/>
            </p:cNvCxnSpPr>
            <p:nvPr/>
          </p:nvCxnSpPr>
          <p:spPr>
            <a:xfrm>
              <a:off x="1426029" y="1230086"/>
              <a:ext cx="0" cy="42203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CDC3E290-E5EA-0E6E-881D-9906C8830091}"/>
                </a:ext>
              </a:extLst>
            </p:cNvPr>
            <p:cNvSpPr/>
            <p:nvPr/>
          </p:nvSpPr>
          <p:spPr>
            <a:xfrm>
              <a:off x="1235529" y="892629"/>
              <a:ext cx="381000" cy="402771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5</a:t>
              </a:r>
              <a:endParaRPr lang="vi-VN" sz="2400" b="1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249D137-1F0D-38C6-5064-4D0C36C41FE5}"/>
              </a:ext>
            </a:extLst>
          </p:cNvPr>
          <p:cNvGrpSpPr/>
          <p:nvPr/>
        </p:nvGrpSpPr>
        <p:grpSpPr>
          <a:xfrm>
            <a:off x="5513614" y="892629"/>
            <a:ext cx="381000" cy="759494"/>
            <a:chOff x="1235529" y="892629"/>
            <a:chExt cx="381000" cy="7594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6BFB07E-2B7F-ABFF-B6D6-F068783E07E4}"/>
                </a:ext>
              </a:extLst>
            </p:cNvPr>
            <p:cNvCxnSpPr>
              <a:cxnSpLocks/>
            </p:cNvCxnSpPr>
            <p:nvPr/>
          </p:nvCxnSpPr>
          <p:spPr>
            <a:xfrm>
              <a:off x="1426029" y="1230086"/>
              <a:ext cx="0" cy="42203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96033C9F-FE5D-53E7-41B3-8B22FF7148D6}"/>
                </a:ext>
              </a:extLst>
            </p:cNvPr>
            <p:cNvSpPr/>
            <p:nvPr/>
          </p:nvSpPr>
          <p:spPr>
            <a:xfrm>
              <a:off x="1235529" y="892629"/>
              <a:ext cx="381000" cy="402771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6</a:t>
              </a:r>
              <a:endParaRPr lang="vi-VN" sz="2400" b="1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9FC617F-896D-4800-C0C5-B5E00A8A6E91}"/>
              </a:ext>
            </a:extLst>
          </p:cNvPr>
          <p:cNvGrpSpPr/>
          <p:nvPr/>
        </p:nvGrpSpPr>
        <p:grpSpPr>
          <a:xfrm>
            <a:off x="5995304" y="892629"/>
            <a:ext cx="381000" cy="759494"/>
            <a:chOff x="1235529" y="892629"/>
            <a:chExt cx="381000" cy="759494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1694CF2-0702-2BA3-B317-92D902B18D48}"/>
                </a:ext>
              </a:extLst>
            </p:cNvPr>
            <p:cNvCxnSpPr>
              <a:cxnSpLocks/>
            </p:cNvCxnSpPr>
            <p:nvPr/>
          </p:nvCxnSpPr>
          <p:spPr>
            <a:xfrm>
              <a:off x="1426029" y="1230086"/>
              <a:ext cx="0" cy="42203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id="{52AE9044-CB04-948D-4048-34139D1525EE}"/>
                </a:ext>
              </a:extLst>
            </p:cNvPr>
            <p:cNvSpPr/>
            <p:nvPr/>
          </p:nvSpPr>
          <p:spPr>
            <a:xfrm>
              <a:off x="1235529" y="892629"/>
              <a:ext cx="381000" cy="402771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7</a:t>
              </a:r>
              <a:endParaRPr lang="vi-VN" sz="2400" b="1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EF5553-59BA-AC19-6615-93220EAF3E91}"/>
              </a:ext>
            </a:extLst>
          </p:cNvPr>
          <p:cNvGrpSpPr/>
          <p:nvPr/>
        </p:nvGrpSpPr>
        <p:grpSpPr>
          <a:xfrm>
            <a:off x="8756190" y="797163"/>
            <a:ext cx="381000" cy="759494"/>
            <a:chOff x="1235529" y="892629"/>
            <a:chExt cx="381000" cy="759494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61B62B-70AA-0E2B-A28A-EE33DF7DEBFD}"/>
                </a:ext>
              </a:extLst>
            </p:cNvPr>
            <p:cNvCxnSpPr>
              <a:cxnSpLocks/>
            </p:cNvCxnSpPr>
            <p:nvPr/>
          </p:nvCxnSpPr>
          <p:spPr>
            <a:xfrm>
              <a:off x="1426029" y="1230086"/>
              <a:ext cx="0" cy="42203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148EB7AF-4306-2BAA-7875-13856CF81883}"/>
                </a:ext>
              </a:extLst>
            </p:cNvPr>
            <p:cNvSpPr/>
            <p:nvPr/>
          </p:nvSpPr>
          <p:spPr>
            <a:xfrm>
              <a:off x="1235529" y="892629"/>
              <a:ext cx="381000" cy="402771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8</a:t>
              </a:r>
              <a:endParaRPr lang="vi-VN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4815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D9F1D23-5C61-25D3-E8B5-4E4C35EAD1A3}"/>
              </a:ext>
            </a:extLst>
          </p:cNvPr>
          <p:cNvGrpSpPr/>
          <p:nvPr/>
        </p:nvGrpSpPr>
        <p:grpSpPr>
          <a:xfrm>
            <a:off x="206199" y="517826"/>
            <a:ext cx="8524158" cy="976354"/>
            <a:chOff x="309921" y="217325"/>
            <a:chExt cx="8524158" cy="9763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F0C21C-275A-BF5E-1011-DD81064B32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1667"/>
            <a:stretch/>
          </p:blipFill>
          <p:spPr>
            <a:xfrm>
              <a:off x="309921" y="217325"/>
              <a:ext cx="747753" cy="902401"/>
            </a:xfrm>
            <a:prstGeom prst="rect">
              <a:avLst/>
            </a:prstGeom>
          </p:spPr>
        </p:pic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4F6F4004-F7CE-8E01-31CB-9F9579CBC88D}"/>
                </a:ext>
              </a:extLst>
            </p:cNvPr>
            <p:cNvSpPr/>
            <p:nvPr/>
          </p:nvSpPr>
          <p:spPr>
            <a:xfrm>
              <a:off x="1292026" y="487221"/>
              <a:ext cx="859971" cy="391885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Google Shape;524;p32">
              <a:extLst>
                <a:ext uri="{FF2B5EF4-FFF2-40B4-BE49-F238E27FC236}">
                  <a16:creationId xmlns:a16="http://schemas.microsoft.com/office/drawing/2014/main" id="{4B533E4F-EB46-05AC-6651-8AF4E21C80F6}"/>
                </a:ext>
              </a:extLst>
            </p:cNvPr>
            <p:cNvSpPr txBox="1">
              <a:spLocks/>
            </p:cNvSpPr>
            <p:nvPr/>
          </p:nvSpPr>
          <p:spPr>
            <a:xfrm>
              <a:off x="2324422" y="291279"/>
              <a:ext cx="6509657" cy="9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naheim"/>
                <a:buAutoNum type="arabicPeriod"/>
                <a:defRPr sz="125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9pPr>
            </a:lstStyle>
            <a:p>
              <a:pPr marL="0" indent="0">
                <a:buFont typeface="Anaheim"/>
                <a:buNone/>
              </a:pPr>
              <a:r>
                <a:rPr lang="en-US" sz="2400" dirty="0" err="1">
                  <a:latin typeface="Anaheim" panose="020B0604020202020204" charset="0"/>
                </a:rPr>
                <a:t>Trở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về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màn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hình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chính</a:t>
              </a:r>
              <a:r>
                <a:rPr lang="en-US" sz="2400" dirty="0">
                  <a:latin typeface="Anaheim" panose="020B0604020202020204" charset="0"/>
                </a:rPr>
                <a:t>. </a:t>
              </a:r>
              <a:r>
                <a:rPr lang="en-US" sz="2400" dirty="0" err="1">
                  <a:latin typeface="Anaheim" panose="020B0604020202020204" charset="0"/>
                </a:rPr>
                <a:t>Từ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màn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hình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chính</a:t>
              </a:r>
              <a:r>
                <a:rPr lang="en-US" sz="2400" dirty="0">
                  <a:latin typeface="Anaheim" panose="020B0604020202020204" charset="0"/>
                </a:rPr>
                <a:t>, </a:t>
              </a:r>
              <a:r>
                <a:rPr lang="en-US" sz="2400" dirty="0" err="1">
                  <a:latin typeface="Anaheim" panose="020B0604020202020204" charset="0"/>
                </a:rPr>
                <a:t>chúng</a:t>
              </a:r>
              <a:r>
                <a:rPr lang="en-US" sz="2400" dirty="0">
                  <a:latin typeface="Anaheim" panose="020B0604020202020204" charset="0"/>
                </a:rPr>
                <a:t> ta </a:t>
              </a:r>
              <a:r>
                <a:rPr lang="en-US" sz="2400" dirty="0" err="1">
                  <a:latin typeface="Anaheim" panose="020B0604020202020204" charset="0"/>
                </a:rPr>
                <a:t>có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thể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tạo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mới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chương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trình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hoặc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mở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lại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chương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trình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cũ</a:t>
              </a:r>
              <a:r>
                <a:rPr lang="en-US" sz="2400" dirty="0">
                  <a:latin typeface="Anaheim" panose="020B0604020202020204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03FC1EC-0AAC-AD96-01E6-DACCC207524D}"/>
              </a:ext>
            </a:extLst>
          </p:cNvPr>
          <p:cNvGrpSpPr/>
          <p:nvPr/>
        </p:nvGrpSpPr>
        <p:grpSpPr>
          <a:xfrm>
            <a:off x="206199" y="2033965"/>
            <a:ext cx="8633323" cy="1075570"/>
            <a:chOff x="287842" y="1754604"/>
            <a:chExt cx="8633323" cy="107557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FEE183-1250-E3F7-94DD-C9311F9E3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7842" y="1754604"/>
              <a:ext cx="791913" cy="738224"/>
            </a:xfrm>
            <a:prstGeom prst="rect">
              <a:avLst/>
            </a:prstGeom>
          </p:spPr>
        </p:pic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F1AD1725-F1F7-139F-A247-9C7ACF5C34E1}"/>
                </a:ext>
              </a:extLst>
            </p:cNvPr>
            <p:cNvSpPr/>
            <p:nvPr/>
          </p:nvSpPr>
          <p:spPr>
            <a:xfrm>
              <a:off x="1292026" y="1927774"/>
              <a:ext cx="859971" cy="391885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Google Shape;524;p32">
              <a:extLst>
                <a:ext uri="{FF2B5EF4-FFF2-40B4-BE49-F238E27FC236}">
                  <a16:creationId xmlns:a16="http://schemas.microsoft.com/office/drawing/2014/main" id="{C1B5FD85-9648-D5AF-4F61-4A78222F3DB0}"/>
                </a:ext>
              </a:extLst>
            </p:cNvPr>
            <p:cNvSpPr txBox="1">
              <a:spLocks/>
            </p:cNvSpPr>
            <p:nvPr/>
          </p:nvSpPr>
          <p:spPr>
            <a:xfrm>
              <a:off x="2324422" y="1927774"/>
              <a:ext cx="6596743" cy="9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naheim"/>
                <a:buAutoNum type="arabicPeriod"/>
                <a:defRPr sz="125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9pPr>
            </a:lstStyle>
            <a:p>
              <a:pPr marL="0" indent="0">
                <a:buFont typeface="Anaheim"/>
                <a:buNone/>
              </a:pPr>
              <a:r>
                <a:rPr lang="en-US" sz="2400" dirty="0">
                  <a:latin typeface="Anaheim" panose="020B0604020202020204" charset="0"/>
                </a:rPr>
                <a:t>Cho </a:t>
              </a:r>
              <a:r>
                <a:rPr lang="en-US" sz="2400" dirty="0" err="1">
                  <a:latin typeface="Anaheim" panose="020B0604020202020204" charset="0"/>
                </a:rPr>
                <a:t>chương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trình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chạy</a:t>
              </a:r>
              <a:r>
                <a:rPr lang="en-US" sz="2400" dirty="0">
                  <a:latin typeface="Anaheim" panose="020B0604020202020204" charset="0"/>
                </a:rPr>
                <a:t> ở </a:t>
              </a:r>
              <a:r>
                <a:rPr lang="en-US" sz="2400" dirty="0" err="1">
                  <a:latin typeface="Anaheim" panose="020B0604020202020204" charset="0"/>
                </a:rPr>
                <a:t>chế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độ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đầy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màn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hình</a:t>
              </a:r>
              <a:r>
                <a:rPr lang="en-US" sz="2400" dirty="0">
                  <a:latin typeface="Anaheim" panose="020B0604020202020204" charset="0"/>
                </a:rPr>
                <a:t>. Thông </a:t>
              </a:r>
              <a:r>
                <a:rPr lang="en-US" sz="2400" dirty="0" err="1">
                  <a:latin typeface="Anaheim" panose="020B0604020202020204" charset="0"/>
                </a:rPr>
                <a:t>thường</a:t>
              </a:r>
              <a:r>
                <a:rPr lang="en-US" sz="2400" dirty="0">
                  <a:latin typeface="Anaheim" panose="020B0604020202020204" charset="0"/>
                </a:rPr>
                <a:t>, </a:t>
              </a:r>
              <a:r>
                <a:rPr lang="en-US" sz="2400" dirty="0" err="1">
                  <a:latin typeface="Anaheim" panose="020B0604020202020204" charset="0"/>
                </a:rPr>
                <a:t>sau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khi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đã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hoàn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thành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chương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trình</a:t>
              </a:r>
              <a:r>
                <a:rPr lang="en-US" sz="2400" dirty="0">
                  <a:latin typeface="Anaheim" panose="020B0604020202020204" charset="0"/>
                </a:rPr>
                <a:t>, </a:t>
              </a:r>
              <a:r>
                <a:rPr lang="en-US" sz="2400" dirty="0" err="1">
                  <a:latin typeface="Anaheim" panose="020B0604020202020204" charset="0"/>
                </a:rPr>
                <a:t>chúng</a:t>
              </a:r>
              <a:r>
                <a:rPr lang="en-US" sz="2400" dirty="0">
                  <a:latin typeface="Anaheim" panose="020B0604020202020204" charset="0"/>
                </a:rPr>
                <a:t> ta </a:t>
              </a:r>
              <a:r>
                <a:rPr lang="en-US" sz="2400" dirty="0" err="1">
                  <a:latin typeface="Anaheim" panose="020B0604020202020204" charset="0"/>
                </a:rPr>
                <a:t>có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thể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nhấn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vào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nút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này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để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chỉ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thấy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chương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trình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của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chúng</a:t>
              </a:r>
              <a:r>
                <a:rPr lang="en-US" sz="2400" dirty="0">
                  <a:latin typeface="Anaheim" panose="020B0604020202020204" charset="0"/>
                </a:rPr>
                <a:t> ta </a:t>
              </a:r>
              <a:r>
                <a:rPr lang="en-US" sz="2400" dirty="0" err="1">
                  <a:latin typeface="Anaheim" panose="020B0604020202020204" charset="0"/>
                </a:rPr>
                <a:t>trên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cả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màn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hình</a:t>
              </a:r>
              <a:r>
                <a:rPr lang="en-US" sz="2400" dirty="0">
                  <a:latin typeface="Anaheim" panose="020B0604020202020204" charset="0"/>
                </a:rPr>
                <a:t>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ADB7C2B-53A2-FED7-2519-2AAEE93B7D4A}"/>
              </a:ext>
            </a:extLst>
          </p:cNvPr>
          <p:cNvGrpSpPr/>
          <p:nvPr/>
        </p:nvGrpSpPr>
        <p:grpSpPr>
          <a:xfrm>
            <a:off x="206199" y="3883481"/>
            <a:ext cx="8546236" cy="902400"/>
            <a:chOff x="287842" y="3589567"/>
            <a:chExt cx="8546236" cy="9024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FAC3362-4D6D-77B2-F810-FBFC1C6FB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7842" y="3627937"/>
              <a:ext cx="791913" cy="775064"/>
            </a:xfrm>
            <a:prstGeom prst="rect">
              <a:avLst/>
            </a:prstGeom>
          </p:spPr>
        </p:pic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CCD64764-210C-5AF0-F7DC-20FE03D5012C}"/>
                </a:ext>
              </a:extLst>
            </p:cNvPr>
            <p:cNvSpPr/>
            <p:nvPr/>
          </p:nvSpPr>
          <p:spPr>
            <a:xfrm>
              <a:off x="1292025" y="3819526"/>
              <a:ext cx="859971" cy="391885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Google Shape;524;p32">
              <a:extLst>
                <a:ext uri="{FF2B5EF4-FFF2-40B4-BE49-F238E27FC236}">
                  <a16:creationId xmlns:a16="http://schemas.microsoft.com/office/drawing/2014/main" id="{133259E1-574F-9A82-EED8-15AF1C7B2165}"/>
                </a:ext>
              </a:extLst>
            </p:cNvPr>
            <p:cNvSpPr txBox="1">
              <a:spLocks/>
            </p:cNvSpPr>
            <p:nvPr/>
          </p:nvSpPr>
          <p:spPr>
            <a:xfrm>
              <a:off x="2324421" y="3589567"/>
              <a:ext cx="6509657" cy="9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naheim"/>
                <a:buAutoNum type="arabicPeriod"/>
                <a:defRPr sz="125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9pPr>
            </a:lstStyle>
            <a:p>
              <a:pPr marL="0" indent="0">
                <a:buFont typeface="Anaheim"/>
                <a:buNone/>
              </a:pPr>
              <a:r>
                <a:rPr lang="en-US" sz="2400" dirty="0" err="1">
                  <a:latin typeface="Anaheim" panose="020B0604020202020204" charset="0"/>
                </a:rPr>
                <a:t>Hiển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thị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sân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khấu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dưới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dạng</a:t>
              </a:r>
              <a:r>
                <a:rPr lang="en-US" sz="2400" dirty="0">
                  <a:latin typeface="Anaheim" panose="020B0604020202020204" charset="0"/>
                </a:rPr>
                <a:t> ô </a:t>
              </a:r>
              <a:r>
                <a:rPr lang="en-US" sz="2400" dirty="0" err="1">
                  <a:latin typeface="Anaheim" panose="020B0604020202020204" charset="0"/>
                </a:rPr>
                <a:t>kẻ</a:t>
              </a:r>
              <a:r>
                <a:rPr lang="en-US" sz="2400" dirty="0">
                  <a:latin typeface="Anaheim" panose="020B0604020202020204" charset="0"/>
                </a:rPr>
                <a:t>: </a:t>
              </a:r>
              <a:r>
                <a:rPr lang="en-US" sz="2400" dirty="0" err="1">
                  <a:latin typeface="Anaheim" panose="020B0604020202020204" charset="0"/>
                </a:rPr>
                <a:t>trong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một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số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trường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hợp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cần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thiết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kế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đặc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biệt</a:t>
              </a:r>
              <a:r>
                <a:rPr lang="en-US" sz="2400" dirty="0">
                  <a:latin typeface="Anaheim" panose="020B0604020202020204" charset="0"/>
                </a:rPr>
                <a:t>, </a:t>
              </a:r>
              <a:r>
                <a:rPr lang="en-US" sz="2400" dirty="0" err="1">
                  <a:latin typeface="Anaheim" panose="020B0604020202020204" charset="0"/>
                </a:rPr>
                <a:t>chúng</a:t>
              </a:r>
              <a:r>
                <a:rPr lang="en-US" sz="2400" dirty="0">
                  <a:latin typeface="Anaheim" panose="020B0604020202020204" charset="0"/>
                </a:rPr>
                <a:t> ta </a:t>
              </a:r>
              <a:r>
                <a:rPr lang="en-US" sz="2400" dirty="0" err="1">
                  <a:latin typeface="Anaheim" panose="020B0604020202020204" charset="0"/>
                </a:rPr>
                <a:t>có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thể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cho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bật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dạng</a:t>
              </a:r>
              <a:r>
                <a:rPr lang="en-US" sz="2400" dirty="0">
                  <a:latin typeface="Anaheim" panose="020B0604020202020204" charset="0"/>
                </a:rPr>
                <a:t> ô </a:t>
              </a:r>
              <a:r>
                <a:rPr lang="en-US" sz="2400" dirty="0" err="1">
                  <a:latin typeface="Anaheim" panose="020B0604020202020204" charset="0"/>
                </a:rPr>
                <a:t>kẻ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này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lên</a:t>
              </a:r>
              <a:endParaRPr lang="en-US" sz="2400" dirty="0">
                <a:latin typeface="Anaheim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8592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CF6C334-631C-44D5-3953-E91E44301389}"/>
              </a:ext>
            </a:extLst>
          </p:cNvPr>
          <p:cNvGrpSpPr/>
          <p:nvPr/>
        </p:nvGrpSpPr>
        <p:grpSpPr>
          <a:xfrm>
            <a:off x="143722" y="526665"/>
            <a:ext cx="8589779" cy="1091892"/>
            <a:chOff x="287842" y="238414"/>
            <a:chExt cx="8589779" cy="1091892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4F6F4004-F7CE-8E01-31CB-9F9579CBC88D}"/>
                </a:ext>
              </a:extLst>
            </p:cNvPr>
            <p:cNvSpPr/>
            <p:nvPr/>
          </p:nvSpPr>
          <p:spPr>
            <a:xfrm>
              <a:off x="1292026" y="487221"/>
              <a:ext cx="859971" cy="391885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Google Shape;524;p32">
              <a:extLst>
                <a:ext uri="{FF2B5EF4-FFF2-40B4-BE49-F238E27FC236}">
                  <a16:creationId xmlns:a16="http://schemas.microsoft.com/office/drawing/2014/main" id="{4B533E4F-EB46-05AC-6651-8AF4E21C80F6}"/>
                </a:ext>
              </a:extLst>
            </p:cNvPr>
            <p:cNvSpPr txBox="1">
              <a:spLocks/>
            </p:cNvSpPr>
            <p:nvPr/>
          </p:nvSpPr>
          <p:spPr>
            <a:xfrm>
              <a:off x="2367964" y="427906"/>
              <a:ext cx="6509657" cy="9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naheim"/>
                <a:buAutoNum type="arabicPeriod"/>
                <a:defRPr sz="125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9pPr>
            </a:lstStyle>
            <a:p>
              <a:pPr marL="0" indent="0">
                <a:buFont typeface="Anaheim"/>
                <a:buNone/>
              </a:pPr>
              <a:r>
                <a:rPr lang="en-US" sz="2400" dirty="0" err="1"/>
                <a:t>Thay</a:t>
              </a:r>
              <a:r>
                <a:rPr lang="en-US" sz="2400" dirty="0"/>
                <a:t> </a:t>
              </a:r>
              <a:r>
                <a:rPr lang="en-US" sz="2400" dirty="0" err="1"/>
                <a:t>đổi</a:t>
              </a:r>
              <a:r>
                <a:rPr lang="en-US" sz="2400" dirty="0"/>
                <a:t> </a:t>
              </a:r>
              <a:r>
                <a:rPr lang="en-US" sz="2400" dirty="0" err="1"/>
                <a:t>hình</a:t>
              </a:r>
              <a:r>
                <a:rPr lang="en-US" sz="2400" dirty="0"/>
                <a:t> </a:t>
              </a:r>
              <a:r>
                <a:rPr lang="en-US" sz="2400" dirty="0" err="1"/>
                <a:t>nền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sân</a:t>
              </a:r>
              <a:r>
                <a:rPr lang="en-US" sz="2400" dirty="0"/>
                <a:t> </a:t>
              </a:r>
              <a:r>
                <a:rPr lang="en-US" sz="2400" dirty="0" err="1"/>
                <a:t>khấu</a:t>
              </a:r>
              <a:r>
                <a:rPr lang="en-US" sz="2400" dirty="0"/>
                <a:t>. </a:t>
              </a:r>
              <a:r>
                <a:rPr lang="en-US" sz="2400" dirty="0" err="1"/>
                <a:t>Đây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</a:t>
              </a:r>
              <a:r>
                <a:rPr lang="en-US" sz="2400" dirty="0" err="1"/>
                <a:t>chức</a:t>
              </a:r>
              <a:r>
                <a:rPr lang="en-US" sz="2400" dirty="0"/>
                <a:t> </a:t>
              </a:r>
              <a:r>
                <a:rPr lang="en-US" sz="2400" dirty="0" err="1"/>
                <a:t>năng</a:t>
              </a:r>
              <a:r>
                <a:rPr lang="en-US" sz="2400" dirty="0"/>
                <a:t> </a:t>
              </a:r>
              <a:r>
                <a:rPr lang="en-US" sz="2400" dirty="0" err="1"/>
                <a:t>mà</a:t>
              </a:r>
              <a:r>
                <a:rPr lang="en-US" sz="2400" dirty="0"/>
                <a:t> </a:t>
              </a:r>
              <a:r>
                <a:rPr lang="en-US" sz="2400" dirty="0" err="1"/>
                <a:t>chúng</a:t>
              </a:r>
              <a:r>
                <a:rPr lang="en-US" sz="2400" dirty="0"/>
                <a:t> ta </a:t>
              </a:r>
              <a:r>
                <a:rPr lang="en-US" sz="2400" dirty="0" err="1"/>
                <a:t>sử</a:t>
              </a:r>
              <a:r>
                <a:rPr lang="en-US" sz="2400" dirty="0"/>
                <a:t> </a:t>
              </a:r>
              <a:r>
                <a:rPr lang="en-US" sz="2400" dirty="0" err="1"/>
                <a:t>dụng</a:t>
              </a:r>
              <a:r>
                <a:rPr lang="en-US" sz="2400" dirty="0"/>
                <a:t> </a:t>
              </a:r>
              <a:r>
                <a:rPr lang="en-US" sz="2400" dirty="0" err="1"/>
                <a:t>khá</a:t>
              </a:r>
              <a:r>
                <a:rPr lang="en-US" sz="2400" dirty="0"/>
                <a:t> </a:t>
              </a:r>
              <a:r>
                <a:rPr lang="en-US" sz="2400" dirty="0" err="1"/>
                <a:t>thường</a:t>
              </a:r>
              <a:r>
                <a:rPr lang="en-US" sz="2400" dirty="0"/>
                <a:t> </a:t>
              </a:r>
              <a:r>
                <a:rPr lang="en-US" sz="2400" dirty="0" err="1"/>
                <a:t>xuyên</a:t>
              </a:r>
              <a:r>
                <a:rPr lang="en-US" sz="2400" dirty="0"/>
                <a:t> </a:t>
              </a:r>
              <a:r>
                <a:rPr lang="en-US" sz="2400" dirty="0" err="1"/>
                <a:t>vì</a:t>
              </a:r>
              <a:r>
                <a:rPr lang="en-US" sz="2400" dirty="0"/>
                <a:t> </a:t>
              </a:r>
              <a:r>
                <a:rPr lang="en-US" sz="2400" dirty="0" err="1"/>
                <a:t>phông</a:t>
              </a:r>
              <a:r>
                <a:rPr lang="en-US" sz="2400" dirty="0"/>
                <a:t> </a:t>
              </a:r>
              <a:r>
                <a:rPr lang="en-US" sz="2400" dirty="0" err="1"/>
                <a:t>nền</a:t>
              </a:r>
              <a:r>
                <a:rPr lang="en-US" sz="2400" dirty="0"/>
                <a:t> </a:t>
              </a:r>
              <a:r>
                <a:rPr lang="en-US" sz="2400" dirty="0" err="1"/>
                <a:t>trắng</a:t>
              </a:r>
              <a:r>
                <a:rPr lang="en-US" sz="2400" dirty="0"/>
                <a:t> </a:t>
              </a:r>
              <a:r>
                <a:rPr lang="en-US" sz="2400" dirty="0" err="1"/>
                <a:t>mặc</a:t>
              </a:r>
              <a:r>
                <a:rPr lang="en-US" sz="2400" dirty="0"/>
                <a:t> </a:t>
              </a:r>
              <a:r>
                <a:rPr lang="en-US" sz="2400" dirty="0" err="1"/>
                <a:t>định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chương</a:t>
              </a:r>
              <a:r>
                <a:rPr lang="en-US" sz="2400" dirty="0"/>
                <a:t> </a:t>
              </a:r>
              <a:r>
                <a:rPr lang="en-US" sz="2400" dirty="0" err="1"/>
                <a:t>trình</a:t>
              </a:r>
              <a:r>
                <a:rPr lang="en-US" sz="2400" dirty="0"/>
                <a:t> </a:t>
              </a:r>
              <a:r>
                <a:rPr lang="en-US" sz="2400" dirty="0" err="1"/>
                <a:t>sẽ</a:t>
              </a:r>
              <a:r>
                <a:rPr lang="en-US" sz="2400" dirty="0"/>
                <a:t> </a:t>
              </a:r>
              <a:r>
                <a:rPr lang="en-US" sz="2400" dirty="0" err="1"/>
                <a:t>không</a:t>
              </a:r>
              <a:r>
                <a:rPr lang="en-US" sz="2400" dirty="0"/>
                <a:t> </a:t>
              </a:r>
              <a:r>
                <a:rPr lang="en-US" sz="2400" dirty="0" err="1"/>
                <a:t>thực</a:t>
              </a:r>
              <a:r>
                <a:rPr lang="en-US" sz="2400" dirty="0"/>
                <a:t> </a:t>
              </a:r>
              <a:r>
                <a:rPr lang="en-US" sz="2400" dirty="0" err="1"/>
                <a:t>sự</a:t>
              </a:r>
              <a:r>
                <a:rPr lang="en-US" sz="2400" dirty="0"/>
                <a:t> </a:t>
              </a:r>
              <a:r>
                <a:rPr lang="en-US" sz="2400" dirty="0" err="1"/>
                <a:t>hấp</a:t>
              </a:r>
              <a:r>
                <a:rPr lang="en-US" sz="2400" dirty="0"/>
                <a:t> </a:t>
              </a:r>
              <a:r>
                <a:rPr lang="en-US" sz="2400" dirty="0" err="1"/>
                <a:t>dẫn</a:t>
              </a:r>
              <a:r>
                <a:rPr lang="en-US" sz="2400" dirty="0"/>
                <a:t> </a:t>
              </a:r>
              <a:r>
                <a:rPr lang="en-US" sz="2400" dirty="0" err="1"/>
                <a:t>về</a:t>
              </a:r>
              <a:r>
                <a:rPr lang="en-US" sz="2400" dirty="0"/>
                <a:t> </a:t>
              </a:r>
              <a:r>
                <a:rPr lang="en-US" sz="2400" dirty="0" err="1"/>
                <a:t>mặt</a:t>
              </a:r>
              <a:r>
                <a:rPr lang="en-US" sz="2400" dirty="0"/>
                <a:t> </a:t>
              </a:r>
              <a:r>
                <a:rPr lang="en-US" sz="2400" dirty="0" err="1"/>
                <a:t>hình</a:t>
              </a:r>
              <a:r>
                <a:rPr lang="en-US" sz="2400" dirty="0"/>
                <a:t> </a:t>
              </a:r>
              <a:r>
                <a:rPr lang="en-US" sz="2400" dirty="0" err="1"/>
                <a:t>ảnh</a:t>
              </a:r>
              <a:endParaRPr lang="en-US" sz="2400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15FC07D-1B79-4CC5-932C-9782206EF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842" y="238414"/>
              <a:ext cx="856510" cy="76307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FD053FA-15FD-610F-8017-B9C9CEB9DFF0}"/>
              </a:ext>
            </a:extLst>
          </p:cNvPr>
          <p:cNvGrpSpPr/>
          <p:nvPr/>
        </p:nvGrpSpPr>
        <p:grpSpPr>
          <a:xfrm>
            <a:off x="143722" y="2191677"/>
            <a:ext cx="8676865" cy="926110"/>
            <a:chOff x="287842" y="1844749"/>
            <a:chExt cx="8676865" cy="926110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F1AD1725-F1F7-139F-A247-9C7ACF5C34E1}"/>
                </a:ext>
              </a:extLst>
            </p:cNvPr>
            <p:cNvSpPr/>
            <p:nvPr/>
          </p:nvSpPr>
          <p:spPr>
            <a:xfrm>
              <a:off x="1292026" y="1927774"/>
              <a:ext cx="859971" cy="391885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Google Shape;524;p32">
              <a:extLst>
                <a:ext uri="{FF2B5EF4-FFF2-40B4-BE49-F238E27FC236}">
                  <a16:creationId xmlns:a16="http://schemas.microsoft.com/office/drawing/2014/main" id="{C1B5FD85-9648-D5AF-4F61-4A78222F3DB0}"/>
                </a:ext>
              </a:extLst>
            </p:cNvPr>
            <p:cNvSpPr txBox="1">
              <a:spLocks/>
            </p:cNvSpPr>
            <p:nvPr/>
          </p:nvSpPr>
          <p:spPr>
            <a:xfrm>
              <a:off x="2367964" y="1868459"/>
              <a:ext cx="6596743" cy="9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naheim"/>
                <a:buAutoNum type="arabicPeriod"/>
                <a:defRPr sz="125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9pPr>
            </a:lstStyle>
            <a:p>
              <a:pPr marL="0" indent="0">
                <a:buFont typeface="Anaheim"/>
                <a:buNone/>
              </a:pPr>
              <a:r>
                <a:rPr lang="en-US" sz="2400" dirty="0" err="1"/>
                <a:t>Viết</a:t>
              </a:r>
              <a:r>
                <a:rPr lang="en-US" sz="2400" dirty="0"/>
                <a:t> </a:t>
              </a:r>
              <a:r>
                <a:rPr lang="en-US" sz="2400" dirty="0" err="1"/>
                <a:t>tiêu</a:t>
              </a:r>
              <a:r>
                <a:rPr lang="en-US" sz="2400" dirty="0"/>
                <a:t> </a:t>
              </a:r>
              <a:r>
                <a:rPr lang="en-US" sz="2400" dirty="0" err="1"/>
                <a:t>đề</a:t>
              </a:r>
              <a:r>
                <a:rPr lang="en-US" sz="2400" dirty="0"/>
                <a:t> </a:t>
              </a:r>
              <a:r>
                <a:rPr lang="en-US" sz="2400" dirty="0" err="1"/>
                <a:t>cho</a:t>
              </a:r>
              <a:r>
                <a:rPr lang="en-US" sz="2400" dirty="0"/>
                <a:t> </a:t>
              </a:r>
              <a:r>
                <a:rPr lang="en-US" sz="2400" dirty="0" err="1"/>
                <a:t>ứng</a:t>
              </a:r>
              <a:r>
                <a:rPr lang="en-US" sz="2400" dirty="0"/>
                <a:t> </a:t>
              </a:r>
              <a:r>
                <a:rPr lang="en-US" sz="2400" dirty="0" err="1"/>
                <a:t>dụng</a:t>
              </a:r>
              <a:r>
                <a:rPr lang="en-US" sz="2400" dirty="0"/>
                <a:t> (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thể</a:t>
              </a:r>
              <a:r>
                <a:rPr lang="en-US" sz="2400" dirty="0"/>
                <a:t> </a:t>
              </a:r>
              <a:r>
                <a:rPr lang="en-US" sz="2400" dirty="0" err="1"/>
                <a:t>viết</a:t>
              </a:r>
              <a:r>
                <a:rPr lang="en-US" sz="2400" dirty="0"/>
                <a:t> </a:t>
              </a:r>
              <a:r>
                <a:rPr lang="en-US" sz="2400" dirty="0" err="1"/>
                <a:t>tên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mình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ứng</a:t>
              </a:r>
              <a:r>
                <a:rPr lang="en-US" sz="2400" dirty="0"/>
                <a:t> </a:t>
              </a:r>
              <a:r>
                <a:rPr lang="en-US" sz="2400" dirty="0" err="1"/>
                <a:t>dụng</a:t>
              </a:r>
              <a:r>
                <a:rPr lang="en-US" sz="2400" dirty="0"/>
                <a:t>)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10E305E-ABDA-624B-944E-CEE74220F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7842" y="1844749"/>
              <a:ext cx="882346" cy="9024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223065E-E6EA-32CE-DAB8-322013F7252C}"/>
              </a:ext>
            </a:extLst>
          </p:cNvPr>
          <p:cNvGrpSpPr/>
          <p:nvPr/>
        </p:nvGrpSpPr>
        <p:grpSpPr>
          <a:xfrm>
            <a:off x="143722" y="3748918"/>
            <a:ext cx="8453271" cy="902400"/>
            <a:chOff x="217200" y="3589567"/>
            <a:chExt cx="8616878" cy="902400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CCD64764-210C-5AF0-F7DC-20FE03D5012C}"/>
                </a:ext>
              </a:extLst>
            </p:cNvPr>
            <p:cNvSpPr/>
            <p:nvPr/>
          </p:nvSpPr>
          <p:spPr>
            <a:xfrm>
              <a:off x="1292025" y="3819526"/>
              <a:ext cx="859971" cy="391885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Google Shape;524;p32">
              <a:extLst>
                <a:ext uri="{FF2B5EF4-FFF2-40B4-BE49-F238E27FC236}">
                  <a16:creationId xmlns:a16="http://schemas.microsoft.com/office/drawing/2014/main" id="{133259E1-574F-9A82-EED8-15AF1C7B2165}"/>
                </a:ext>
              </a:extLst>
            </p:cNvPr>
            <p:cNvSpPr txBox="1">
              <a:spLocks/>
            </p:cNvSpPr>
            <p:nvPr/>
          </p:nvSpPr>
          <p:spPr>
            <a:xfrm>
              <a:off x="2324421" y="3589567"/>
              <a:ext cx="6509657" cy="9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naheim"/>
                <a:buAutoNum type="arabicPeriod"/>
                <a:defRPr sz="125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9pPr>
            </a:lstStyle>
            <a:p>
              <a:pPr marL="0" indent="0">
                <a:buFont typeface="Anaheim"/>
                <a:buNone/>
              </a:pPr>
              <a:r>
                <a:rPr lang="en-US" sz="2400" dirty="0"/>
                <a:t>Khi </a:t>
              </a:r>
              <a:r>
                <a:rPr lang="en-US" sz="2400" dirty="0" err="1"/>
                <a:t>chương</a:t>
              </a:r>
              <a:r>
                <a:rPr lang="en-US" sz="2400" dirty="0"/>
                <a:t> </a:t>
              </a:r>
              <a:r>
                <a:rPr lang="en-US" sz="2400" dirty="0" err="1"/>
                <a:t>trình</a:t>
              </a:r>
              <a:r>
                <a:rPr lang="en-US" sz="2400" dirty="0"/>
                <a:t> </a:t>
              </a:r>
              <a:r>
                <a:rPr lang="en-US" sz="2400" dirty="0" err="1"/>
                <a:t>đang</a:t>
              </a:r>
              <a:r>
                <a:rPr lang="en-US" sz="2400" dirty="0"/>
                <a:t> </a:t>
              </a:r>
              <a:r>
                <a:rPr lang="en-US" sz="2400" dirty="0" err="1"/>
                <a:t>thực</a:t>
              </a:r>
              <a:r>
                <a:rPr lang="en-US" sz="2400" dirty="0"/>
                <a:t> </a:t>
              </a:r>
              <a:r>
                <a:rPr lang="en-US" sz="2400" dirty="0" err="1"/>
                <a:t>thi</a:t>
              </a:r>
              <a:r>
                <a:rPr lang="en-US" sz="2400" dirty="0"/>
                <a:t>, </a:t>
              </a:r>
              <a:r>
                <a:rPr lang="en-US" sz="2400" dirty="0" err="1"/>
                <a:t>chẳng</a:t>
              </a:r>
              <a:r>
                <a:rPr lang="en-US" sz="2400" dirty="0"/>
                <a:t> </a:t>
              </a:r>
              <a:r>
                <a:rPr lang="en-US" sz="2400" dirty="0" err="1"/>
                <a:t>hạn</a:t>
              </a:r>
              <a:r>
                <a:rPr lang="en-US" sz="2400" dirty="0"/>
                <a:t> </a:t>
              </a:r>
              <a:r>
                <a:rPr lang="en-US" sz="2400" dirty="0" err="1"/>
                <a:t>như</a:t>
              </a:r>
              <a:r>
                <a:rPr lang="en-US" sz="2400" dirty="0"/>
                <a:t> </a:t>
              </a:r>
              <a:r>
                <a:rPr lang="en-US" sz="2400" dirty="0" err="1"/>
                <a:t>sau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</a:t>
              </a:r>
              <a:r>
                <a:rPr lang="en-US" sz="2400" dirty="0" err="1"/>
                <a:t>nhấn</a:t>
              </a:r>
              <a:r>
                <a:rPr lang="en-US" sz="2400" dirty="0"/>
                <a:t> </a:t>
              </a:r>
              <a:r>
                <a:rPr lang="en-US" sz="2400" dirty="0" err="1"/>
                <a:t>vào</a:t>
              </a:r>
              <a:r>
                <a:rPr lang="en-US" sz="2400" dirty="0"/>
                <a:t> </a:t>
              </a:r>
              <a:r>
                <a:rPr lang="en-US" sz="2400" dirty="0" err="1"/>
                <a:t>lá</a:t>
              </a:r>
              <a:r>
                <a:rPr lang="en-US" sz="2400" dirty="0"/>
                <a:t> </a:t>
              </a:r>
              <a:r>
                <a:rPr lang="en-US" sz="2400" dirty="0" err="1"/>
                <a:t>cờ</a:t>
              </a:r>
              <a:r>
                <a:rPr lang="en-US" sz="2400" dirty="0"/>
                <a:t> </a:t>
              </a:r>
              <a:r>
                <a:rPr lang="en-US" sz="2400" dirty="0" err="1"/>
                <a:t>màu</a:t>
              </a:r>
              <a:r>
                <a:rPr lang="en-US" sz="2400" dirty="0"/>
                <a:t> </a:t>
              </a:r>
              <a:r>
                <a:rPr lang="en-US" sz="2400" dirty="0" err="1"/>
                <a:t>xanh</a:t>
              </a:r>
              <a:r>
                <a:rPr lang="en-US" sz="2400" dirty="0"/>
                <a:t>, </a:t>
              </a:r>
              <a:r>
                <a:rPr lang="en-US" sz="2400" dirty="0" err="1"/>
                <a:t>chúng</a:t>
              </a:r>
              <a:r>
                <a:rPr lang="en-US" sz="2400" dirty="0"/>
                <a:t> ta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thể</a:t>
              </a:r>
              <a:r>
                <a:rPr lang="en-US" sz="2400" dirty="0"/>
                <a:t> </a:t>
              </a:r>
              <a:r>
                <a:rPr lang="en-US" sz="2400" dirty="0" err="1"/>
                <a:t>nhấn</a:t>
              </a:r>
              <a:r>
                <a:rPr lang="en-US" sz="2400" dirty="0"/>
                <a:t> </a:t>
              </a:r>
              <a:r>
                <a:rPr lang="en-US" sz="2400" dirty="0" err="1"/>
                <a:t>vào</a:t>
              </a:r>
              <a:r>
                <a:rPr lang="en-US" sz="2400" dirty="0"/>
                <a:t> </a:t>
              </a:r>
              <a:r>
                <a:rPr lang="en-US" sz="2400" dirty="0" err="1"/>
                <a:t>nút</a:t>
              </a:r>
              <a:r>
                <a:rPr lang="en-US" sz="2400" dirty="0"/>
                <a:t> </a:t>
              </a:r>
              <a:r>
                <a:rPr lang="en-US" sz="2400" dirty="0" err="1"/>
                <a:t>này</a:t>
              </a:r>
              <a:r>
                <a:rPr lang="en-US" sz="2400" dirty="0"/>
                <a:t> </a:t>
              </a:r>
              <a:r>
                <a:rPr lang="en-US" sz="2400" dirty="0" err="1"/>
                <a:t>để</a:t>
              </a:r>
              <a:r>
                <a:rPr lang="en-US" sz="2400" dirty="0"/>
                <a:t> </a:t>
              </a:r>
              <a:r>
                <a:rPr lang="en-US" sz="2400" dirty="0" err="1"/>
                <a:t>khiến</a:t>
              </a:r>
              <a:r>
                <a:rPr lang="en-US" sz="2400" dirty="0"/>
                <a:t> </a:t>
              </a:r>
              <a:r>
                <a:rPr lang="en-US" sz="2400" dirty="0" err="1"/>
                <a:t>chương</a:t>
              </a:r>
              <a:r>
                <a:rPr lang="en-US" sz="2400" dirty="0"/>
                <a:t> </a:t>
              </a:r>
              <a:r>
                <a:rPr lang="en-US" sz="2400" dirty="0" err="1"/>
                <a:t>trình</a:t>
              </a:r>
              <a:r>
                <a:rPr lang="en-US" sz="2400" dirty="0"/>
                <a:t> quay </a:t>
              </a:r>
              <a:r>
                <a:rPr lang="en-US" sz="2400" dirty="0" err="1"/>
                <a:t>lại</a:t>
              </a:r>
              <a:r>
                <a:rPr lang="en-US" sz="2400" dirty="0"/>
                <a:t> </a:t>
              </a:r>
              <a:r>
                <a:rPr lang="en-US" sz="2400" dirty="0" err="1"/>
                <a:t>từ</a:t>
              </a:r>
              <a:r>
                <a:rPr lang="en-US" sz="2400" dirty="0"/>
                <a:t> </a:t>
              </a:r>
              <a:r>
                <a:rPr lang="en-US" sz="2400" dirty="0" err="1"/>
                <a:t>đầu</a:t>
              </a:r>
              <a:r>
                <a:rPr lang="en-US" sz="2400" dirty="0"/>
                <a:t>.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8B11AA4-22B2-7DAA-18B3-F4D0D455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7200" y="3589567"/>
              <a:ext cx="902400" cy="902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1485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2B08BD-DA69-06B3-E845-E08D752D9C69}"/>
              </a:ext>
            </a:extLst>
          </p:cNvPr>
          <p:cNvGrpSpPr/>
          <p:nvPr/>
        </p:nvGrpSpPr>
        <p:grpSpPr>
          <a:xfrm>
            <a:off x="261151" y="1036199"/>
            <a:ext cx="8548175" cy="902400"/>
            <a:chOff x="261151" y="879106"/>
            <a:chExt cx="8548175" cy="902400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4F6F4004-F7CE-8E01-31CB-9F9579CBC88D}"/>
                </a:ext>
              </a:extLst>
            </p:cNvPr>
            <p:cNvSpPr/>
            <p:nvPr/>
          </p:nvSpPr>
          <p:spPr>
            <a:xfrm>
              <a:off x="1292025" y="1128031"/>
              <a:ext cx="859971" cy="391885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Google Shape;524;p32">
              <a:extLst>
                <a:ext uri="{FF2B5EF4-FFF2-40B4-BE49-F238E27FC236}">
                  <a16:creationId xmlns:a16="http://schemas.microsoft.com/office/drawing/2014/main" id="{4B533E4F-EB46-05AC-6651-8AF4E21C80F6}"/>
                </a:ext>
              </a:extLst>
            </p:cNvPr>
            <p:cNvSpPr txBox="1">
              <a:spLocks/>
            </p:cNvSpPr>
            <p:nvPr/>
          </p:nvSpPr>
          <p:spPr>
            <a:xfrm>
              <a:off x="2299669" y="879106"/>
              <a:ext cx="6509657" cy="9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naheim"/>
                <a:buAutoNum type="arabicPeriod"/>
                <a:defRPr sz="125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9pPr>
            </a:lstStyle>
            <a:p>
              <a:pPr marL="0" indent="0">
                <a:buFont typeface="Anaheim"/>
                <a:buNone/>
              </a:pPr>
              <a:r>
                <a:rPr lang="en-US" sz="2400" dirty="0" err="1"/>
                <a:t>Chương</a:t>
              </a:r>
              <a:r>
                <a:rPr lang="en-US" sz="2400" dirty="0"/>
                <a:t> </a:t>
              </a:r>
              <a:r>
                <a:rPr lang="en-US" sz="2400" dirty="0" err="1"/>
                <a:t>trình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nhân</a:t>
              </a:r>
              <a:r>
                <a:rPr lang="en-US" sz="2400" dirty="0"/>
                <a:t> </a:t>
              </a:r>
              <a:r>
                <a:rPr lang="en-US" sz="2400" dirty="0" err="1"/>
                <a:t>vật</a:t>
              </a:r>
              <a:r>
                <a:rPr lang="en-US" sz="2400" dirty="0"/>
                <a:t> </a:t>
              </a:r>
              <a:r>
                <a:rPr lang="en-US" sz="2400" dirty="0" err="1"/>
                <a:t>thông</a:t>
              </a:r>
              <a:r>
                <a:rPr lang="en-US" sz="2400" dirty="0"/>
                <a:t> </a:t>
              </a:r>
              <a:r>
                <a:rPr lang="en-US" sz="2400" dirty="0" err="1"/>
                <a:t>thường</a:t>
              </a:r>
              <a:r>
                <a:rPr lang="en-US" sz="2400" dirty="0"/>
                <a:t> </a:t>
              </a:r>
              <a:r>
                <a:rPr lang="en-US" sz="2400" dirty="0" err="1"/>
                <a:t>sẽ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thực</a:t>
              </a:r>
              <a:r>
                <a:rPr lang="en-US" sz="2400" dirty="0"/>
                <a:t> </a:t>
              </a:r>
              <a:r>
                <a:rPr lang="en-US" sz="2400" dirty="0" err="1"/>
                <a:t>hiện</a:t>
              </a:r>
              <a:r>
                <a:rPr lang="en-US" sz="2400" dirty="0"/>
                <a:t> </a:t>
              </a:r>
              <a:r>
                <a:rPr lang="en-US" sz="2400" dirty="0" err="1"/>
                <a:t>sau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lệnh</a:t>
              </a:r>
              <a:r>
                <a:rPr lang="en-US" sz="2400" dirty="0"/>
                <a:t> </a:t>
              </a:r>
              <a:r>
                <a:rPr lang="en-US" sz="2400" dirty="0" err="1"/>
                <a:t>sự</a:t>
              </a:r>
              <a:r>
                <a:rPr lang="en-US" sz="2400" dirty="0"/>
                <a:t> </a:t>
              </a:r>
              <a:r>
                <a:rPr lang="en-US" sz="2400" dirty="0" err="1"/>
                <a:t>kiện</a:t>
              </a:r>
              <a:r>
                <a:rPr lang="en-US" sz="2400" dirty="0"/>
                <a:t> </a:t>
              </a:r>
              <a:r>
                <a:rPr lang="en-US" sz="2400" dirty="0" err="1"/>
                <a:t>nhấn</a:t>
              </a:r>
              <a:r>
                <a:rPr lang="en-US" sz="2400" dirty="0"/>
                <a:t> </a:t>
              </a:r>
              <a:r>
                <a:rPr lang="en-US" sz="2400" dirty="0" err="1"/>
                <a:t>lá</a:t>
              </a:r>
              <a:r>
                <a:rPr lang="en-US" sz="2400" dirty="0"/>
                <a:t> </a:t>
              </a:r>
              <a:r>
                <a:rPr lang="en-US" sz="2400" dirty="0" err="1"/>
                <a:t>cờ</a:t>
              </a:r>
              <a:r>
                <a:rPr lang="en-US" sz="2400" dirty="0"/>
                <a:t> </a:t>
              </a:r>
              <a:r>
                <a:rPr lang="en-US" sz="2400" dirty="0" err="1"/>
                <a:t>màu</a:t>
              </a:r>
              <a:r>
                <a:rPr lang="en-US" sz="2400" dirty="0"/>
                <a:t> </a:t>
              </a:r>
              <a:r>
                <a:rPr lang="en-US" sz="2400" dirty="0" err="1"/>
                <a:t>xanh</a:t>
              </a:r>
              <a:endParaRPr lang="en-US" sz="2400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27E9AE4-3ADB-098C-9DE5-868483434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151" y="879106"/>
              <a:ext cx="883201" cy="9024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AA2C9DD-DB1B-CF3C-6A60-7FF279693956}"/>
              </a:ext>
            </a:extLst>
          </p:cNvPr>
          <p:cNvGrpSpPr/>
          <p:nvPr/>
        </p:nvGrpSpPr>
        <p:grpSpPr>
          <a:xfrm>
            <a:off x="261151" y="3304371"/>
            <a:ext cx="8303186" cy="902400"/>
            <a:chOff x="261150" y="3051278"/>
            <a:chExt cx="8548176" cy="902400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CCD64764-210C-5AF0-F7DC-20FE03D5012C}"/>
                </a:ext>
              </a:extLst>
            </p:cNvPr>
            <p:cNvSpPr/>
            <p:nvPr/>
          </p:nvSpPr>
          <p:spPr>
            <a:xfrm>
              <a:off x="1292025" y="3255635"/>
              <a:ext cx="859971" cy="391885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Google Shape;524;p32">
              <a:extLst>
                <a:ext uri="{FF2B5EF4-FFF2-40B4-BE49-F238E27FC236}">
                  <a16:creationId xmlns:a16="http://schemas.microsoft.com/office/drawing/2014/main" id="{133259E1-574F-9A82-EED8-15AF1C7B2165}"/>
                </a:ext>
              </a:extLst>
            </p:cNvPr>
            <p:cNvSpPr txBox="1">
              <a:spLocks/>
            </p:cNvSpPr>
            <p:nvPr/>
          </p:nvSpPr>
          <p:spPr>
            <a:xfrm>
              <a:off x="2299669" y="3051278"/>
              <a:ext cx="6509657" cy="9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naheim"/>
                <a:buAutoNum type="arabicPeriod"/>
                <a:defRPr sz="125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9pPr>
            </a:lstStyle>
            <a:p>
              <a:pPr marL="0" indent="0">
                <a:buFont typeface="Anaheim"/>
                <a:buNone/>
              </a:pPr>
              <a:r>
                <a:rPr lang="en-US" sz="2400" dirty="0" err="1"/>
                <a:t>Thường</a:t>
              </a:r>
              <a:r>
                <a:rPr lang="en-US" sz="2400" dirty="0"/>
                <a:t> </a:t>
              </a:r>
              <a:r>
                <a:rPr lang="en-US" sz="2400" dirty="0" err="1"/>
                <a:t>sẽ</a:t>
              </a:r>
              <a:r>
                <a:rPr lang="en-US" sz="2400" dirty="0"/>
                <a:t> </a:t>
              </a:r>
              <a:r>
                <a:rPr lang="en-US" sz="2400" dirty="0" err="1"/>
                <a:t>sử</a:t>
              </a:r>
              <a:r>
                <a:rPr lang="en-US" sz="2400" dirty="0"/>
                <a:t> </a:t>
              </a:r>
              <a:r>
                <a:rPr lang="en-US" sz="2400" dirty="0" err="1"/>
                <a:t>dụng</a:t>
              </a:r>
              <a:r>
                <a:rPr lang="en-US" sz="2400" dirty="0"/>
                <a:t> </a:t>
              </a:r>
              <a:r>
                <a:rPr lang="en-US" sz="2400" dirty="0" err="1"/>
                <a:t>để</a:t>
              </a:r>
              <a:r>
                <a:rPr lang="en-US" sz="2400" dirty="0"/>
                <a:t> </a:t>
              </a:r>
              <a:r>
                <a:rPr lang="en-US" sz="2400" dirty="0" err="1"/>
                <a:t>lưu</a:t>
              </a:r>
              <a:r>
                <a:rPr lang="en-US" sz="2400" dirty="0"/>
                <a:t> </a:t>
              </a:r>
              <a:r>
                <a:rPr lang="en-US" sz="2400" dirty="0" err="1"/>
                <a:t>lại</a:t>
              </a:r>
              <a:r>
                <a:rPr lang="en-US" sz="2400" dirty="0"/>
                <a:t> </a:t>
              </a:r>
              <a:r>
                <a:rPr lang="en-US" sz="2400" dirty="0" err="1"/>
                <a:t>chương</a:t>
              </a:r>
              <a:r>
                <a:rPr lang="en-US" sz="2400" dirty="0"/>
                <a:t> </a:t>
              </a:r>
              <a:r>
                <a:rPr lang="en-US" sz="2400" dirty="0" err="1"/>
                <a:t>trình</a:t>
              </a:r>
              <a:r>
                <a:rPr lang="en-US" sz="2400" dirty="0"/>
                <a:t> </a:t>
              </a:r>
              <a:r>
                <a:rPr lang="en-US" sz="2400" dirty="0" err="1"/>
                <a:t>sau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</a:t>
              </a:r>
              <a:r>
                <a:rPr lang="en-US" sz="2400" dirty="0" err="1"/>
                <a:t>hoàn</a:t>
              </a:r>
              <a:r>
                <a:rPr lang="en-US" sz="2400" dirty="0"/>
                <a:t> </a:t>
              </a:r>
              <a:r>
                <a:rPr lang="en-US" sz="2400" dirty="0" err="1"/>
                <a:t>thiện</a:t>
              </a:r>
              <a:r>
                <a:rPr lang="en-US" sz="2400" dirty="0"/>
                <a:t> </a:t>
              </a:r>
              <a:r>
                <a:rPr lang="en-US" sz="2400" dirty="0" err="1"/>
                <a:t>nó</a:t>
              </a:r>
              <a:r>
                <a:rPr lang="en-US" sz="2400" dirty="0"/>
                <a:t>. Khi </a:t>
              </a:r>
              <a:r>
                <a:rPr lang="en-US" sz="2400" dirty="0" err="1"/>
                <a:t>nhấn</a:t>
              </a:r>
              <a:r>
                <a:rPr lang="en-US" sz="2400" dirty="0"/>
                <a:t> </a:t>
              </a:r>
              <a:r>
                <a:rPr lang="en-US" sz="2400" dirty="0" err="1"/>
                <a:t>vào</a:t>
              </a:r>
              <a:r>
                <a:rPr lang="en-US" sz="2400" dirty="0"/>
                <a:t> </a:t>
              </a:r>
              <a:r>
                <a:rPr lang="en-US" sz="2400" dirty="0" err="1"/>
                <a:t>nút</a:t>
              </a:r>
              <a:r>
                <a:rPr lang="en-US" sz="2400" dirty="0"/>
                <a:t> </a:t>
              </a:r>
              <a:r>
                <a:rPr lang="en-US" sz="2400" dirty="0" err="1"/>
                <a:t>này</a:t>
              </a:r>
              <a:r>
                <a:rPr lang="en-US" sz="2400" dirty="0"/>
                <a:t>,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hộp</a:t>
              </a:r>
              <a:r>
                <a:rPr lang="en-US" sz="2400" dirty="0"/>
                <a:t> </a:t>
              </a:r>
              <a:r>
                <a:rPr lang="en-US" sz="2400" dirty="0" err="1"/>
                <a:t>thoại</a:t>
              </a:r>
              <a:r>
                <a:rPr lang="en-US" sz="2400" dirty="0"/>
                <a:t> </a:t>
              </a:r>
              <a:r>
                <a:rPr lang="en-US" sz="2400" dirty="0" err="1"/>
                <a:t>sẽ</a:t>
              </a:r>
              <a:r>
                <a:rPr lang="en-US" sz="2400" dirty="0"/>
                <a:t> </a:t>
              </a:r>
              <a:r>
                <a:rPr lang="en-US" sz="2400" dirty="0" err="1"/>
                <a:t>hiện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để</a:t>
              </a:r>
              <a:r>
                <a:rPr lang="en-US" sz="2400" dirty="0"/>
                <a:t> </a:t>
              </a:r>
              <a:r>
                <a:rPr lang="en-US" sz="2400" dirty="0" err="1"/>
                <a:t>cho</a:t>
              </a:r>
              <a:r>
                <a:rPr lang="en-US" sz="2400" dirty="0"/>
                <a:t> </a:t>
              </a:r>
              <a:r>
                <a:rPr lang="en-US" sz="2400" dirty="0" err="1"/>
                <a:t>chúng</a:t>
              </a:r>
              <a:r>
                <a:rPr lang="en-US" sz="2400" dirty="0"/>
                <a:t> ta </a:t>
              </a:r>
              <a:r>
                <a:rPr lang="en-US" sz="2400" dirty="0" err="1"/>
                <a:t>nhập</a:t>
              </a:r>
              <a:r>
                <a:rPr lang="en-US" sz="2400" dirty="0"/>
                <a:t> </a:t>
              </a:r>
              <a:r>
                <a:rPr lang="en-US" sz="2400" dirty="0" err="1"/>
                <a:t>tên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chương</a:t>
              </a:r>
              <a:r>
                <a:rPr lang="en-US" sz="2400" dirty="0"/>
                <a:t> </a:t>
              </a:r>
              <a:r>
                <a:rPr lang="en-US" sz="2400" dirty="0" err="1"/>
                <a:t>trình</a:t>
              </a:r>
              <a:endParaRPr lang="en-US" sz="2400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9EDD119-404A-35CB-BCD2-DC4939CA9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1150" y="3112096"/>
              <a:ext cx="883201" cy="678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892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2"/>
          <p:cNvSpPr txBox="1">
            <a:spLocks noGrp="1"/>
          </p:cNvSpPr>
          <p:nvPr>
            <p:ph type="title"/>
          </p:nvPr>
        </p:nvSpPr>
        <p:spPr>
          <a:xfrm>
            <a:off x="792423" y="288630"/>
            <a:ext cx="736320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600" dirty="0">
                <a:latin typeface="Bahnschrift SemiBold SemiConden" panose="020B0502040204020203" pitchFamily="34" charset="0"/>
              </a:rPr>
              <a:t>CÁC KHUNG CỬA SỔ</a:t>
            </a:r>
            <a:endParaRPr sz="6600" dirty="0">
              <a:latin typeface="Bahnschrift SemiBold SemiConden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59F80-27FD-16AA-1C4F-1C3378A91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2573"/>
            <a:ext cx="9144000" cy="2958353"/>
          </a:xfrm>
          <a:prstGeom prst="rect">
            <a:avLst/>
          </a:prstGeom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71B29EFB-2D57-99FB-E1F9-88AAEEB52DFC}"/>
              </a:ext>
            </a:extLst>
          </p:cNvPr>
          <p:cNvSpPr/>
          <p:nvPr/>
        </p:nvSpPr>
        <p:spPr>
          <a:xfrm>
            <a:off x="1382486" y="2285399"/>
            <a:ext cx="609600" cy="5727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7F82FA26-07D8-477E-3E97-7E273A0A66FD}"/>
              </a:ext>
            </a:extLst>
          </p:cNvPr>
          <p:cNvSpPr/>
          <p:nvPr/>
        </p:nvSpPr>
        <p:spPr>
          <a:xfrm>
            <a:off x="7151913" y="2285399"/>
            <a:ext cx="914399" cy="72238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BBB94BF9-A398-3ACD-EFED-C256A65A1F1A}"/>
              </a:ext>
            </a:extLst>
          </p:cNvPr>
          <p:cNvSpPr/>
          <p:nvPr/>
        </p:nvSpPr>
        <p:spPr>
          <a:xfrm>
            <a:off x="3614057" y="1849369"/>
            <a:ext cx="914400" cy="72238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10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A4C0614-EF5F-2B2C-D8C4-3F1EA989392A}"/>
              </a:ext>
            </a:extLst>
          </p:cNvPr>
          <p:cNvGrpSpPr/>
          <p:nvPr/>
        </p:nvGrpSpPr>
        <p:grpSpPr>
          <a:xfrm>
            <a:off x="459044" y="1353152"/>
            <a:ext cx="8684956" cy="1425625"/>
            <a:chOff x="397420" y="241456"/>
            <a:chExt cx="8429050" cy="102874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CE70C85-140E-1038-73BD-D9D0A7773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7420" y="241456"/>
              <a:ext cx="1317118" cy="902401"/>
            </a:xfrm>
            <a:prstGeom prst="rect">
              <a:avLst/>
            </a:prstGeom>
          </p:spPr>
        </p:pic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B4E6C922-9839-780B-68AD-42FE96BED16D}"/>
                </a:ext>
              </a:extLst>
            </p:cNvPr>
            <p:cNvSpPr/>
            <p:nvPr/>
          </p:nvSpPr>
          <p:spPr>
            <a:xfrm>
              <a:off x="1794428" y="367800"/>
              <a:ext cx="859971" cy="391885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Google Shape;524;p32">
              <a:extLst>
                <a:ext uri="{FF2B5EF4-FFF2-40B4-BE49-F238E27FC236}">
                  <a16:creationId xmlns:a16="http://schemas.microsoft.com/office/drawing/2014/main" id="{A85B7825-10FC-3B86-094D-DDFD75146C87}"/>
                </a:ext>
              </a:extLst>
            </p:cNvPr>
            <p:cNvSpPr txBox="1">
              <a:spLocks/>
            </p:cNvSpPr>
            <p:nvPr/>
          </p:nvSpPr>
          <p:spPr>
            <a:xfrm>
              <a:off x="2814180" y="367800"/>
              <a:ext cx="6012290" cy="9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naheim"/>
                <a:buAutoNum type="arabicPeriod"/>
                <a:defRPr sz="125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9pPr>
            </a:lstStyle>
            <a:p>
              <a:pPr marL="0" indent="0">
                <a:buFont typeface="Anaheim"/>
                <a:buNone/>
              </a:pPr>
              <a:r>
                <a:rPr lang="en-US" sz="2800" dirty="0" err="1"/>
                <a:t>Cửa</a:t>
              </a:r>
              <a:r>
                <a:rPr lang="en-US" sz="2800" dirty="0"/>
                <a:t> </a:t>
              </a:r>
              <a:r>
                <a:rPr lang="en-US" sz="2800" dirty="0" err="1"/>
                <a:t>sổ</a:t>
              </a:r>
              <a:r>
                <a:rPr lang="en-US" sz="2800" dirty="0"/>
                <a:t>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: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thể</a:t>
              </a:r>
              <a:r>
                <a:rPr lang="en-US" sz="2800" dirty="0"/>
                <a:t> them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 (</a:t>
              </a:r>
              <a:r>
                <a:rPr lang="en-US" sz="2800" dirty="0" err="1"/>
                <a:t>nhấn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nút</a:t>
              </a:r>
              <a:r>
                <a:rPr lang="en-US" sz="2800" dirty="0"/>
                <a:t> </a:t>
              </a:r>
              <a:r>
                <a:rPr lang="en-US" sz="2800" dirty="0" err="1"/>
                <a:t>dấu</a:t>
              </a:r>
              <a:r>
                <a:rPr lang="en-US" sz="2800" dirty="0"/>
                <a:t> </a:t>
              </a:r>
              <a:r>
                <a:rPr lang="en-US" sz="2800" dirty="0" err="1"/>
                <a:t>cộng</a:t>
              </a:r>
              <a:r>
                <a:rPr lang="en-US" sz="2800" dirty="0"/>
                <a:t>)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chương</a:t>
              </a:r>
              <a:r>
                <a:rPr lang="en-US" sz="2800" dirty="0"/>
                <a:t> </a:t>
              </a:r>
              <a:r>
                <a:rPr lang="en-US" sz="2800" dirty="0" err="1"/>
                <a:t>trình</a:t>
              </a:r>
              <a:r>
                <a:rPr lang="en-US" sz="2800" dirty="0"/>
                <a:t> </a:t>
              </a:r>
              <a:r>
                <a:rPr lang="en-US" sz="2800" dirty="0" err="1"/>
                <a:t>hoặc</a:t>
              </a:r>
              <a:r>
                <a:rPr lang="en-US" sz="2800" dirty="0"/>
                <a:t> </a:t>
              </a:r>
              <a:r>
                <a:rPr lang="en-US" sz="2800" dirty="0" err="1"/>
                <a:t>xóa</a:t>
              </a:r>
              <a:r>
                <a:rPr lang="en-US" sz="2800" dirty="0"/>
                <a:t> </a:t>
              </a:r>
              <a:r>
                <a:rPr lang="en-US" sz="2800" dirty="0" err="1"/>
                <a:t>nó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(</a:t>
              </a:r>
              <a:r>
                <a:rPr lang="en-US" sz="2800" dirty="0" err="1"/>
                <a:t>đè</a:t>
              </a:r>
              <a:r>
                <a:rPr lang="en-US" sz="2800" dirty="0"/>
                <a:t> </a:t>
              </a:r>
              <a:r>
                <a:rPr lang="en-US" sz="2800" dirty="0" err="1"/>
                <a:t>lâu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nhấn</a:t>
              </a:r>
              <a:r>
                <a:rPr lang="en-US" sz="2800" dirty="0"/>
                <a:t> </a:t>
              </a:r>
              <a:r>
                <a:rPr lang="en-US" sz="2800" dirty="0" err="1"/>
                <a:t>kí</a:t>
              </a:r>
              <a:r>
                <a:rPr lang="en-US" sz="2800" dirty="0"/>
                <a:t> </a:t>
              </a:r>
              <a:r>
                <a:rPr lang="en-US" sz="2800" dirty="0" err="1"/>
                <a:t>tự</a:t>
              </a:r>
              <a:r>
                <a:rPr lang="en-US" sz="2800" dirty="0"/>
                <a:t> </a:t>
              </a:r>
              <a:r>
                <a:rPr lang="en-US" sz="2800" dirty="0" err="1"/>
                <a:t>xóa</a:t>
              </a:r>
              <a:r>
                <a:rPr lang="en-US" sz="2800" dirty="0"/>
                <a:t>) </a:t>
              </a:r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dirty="0" err="1"/>
                <a:t>cửa</a:t>
              </a:r>
              <a:r>
                <a:rPr lang="en-US" sz="2800" dirty="0"/>
                <a:t> </a:t>
              </a:r>
              <a:r>
                <a:rPr lang="en-US" sz="2800" dirty="0" err="1"/>
                <a:t>sổ</a:t>
              </a:r>
              <a:r>
                <a:rPr lang="en-US" sz="2800" dirty="0"/>
                <a:t> </a:t>
              </a:r>
              <a:r>
                <a:rPr lang="en-US" sz="2800" dirty="0" err="1"/>
                <a:t>này</a:t>
              </a:r>
              <a:r>
                <a:rPr lang="en-US" sz="2800" dirty="0"/>
                <a:t>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324BA41-1ACF-F42B-A9CD-0E6CD6EE7FC4}"/>
              </a:ext>
            </a:extLst>
          </p:cNvPr>
          <p:cNvGrpSpPr/>
          <p:nvPr/>
        </p:nvGrpSpPr>
        <p:grpSpPr>
          <a:xfrm>
            <a:off x="553673" y="1886906"/>
            <a:ext cx="8349160" cy="1162852"/>
            <a:chOff x="397420" y="1990324"/>
            <a:chExt cx="8349160" cy="116285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E1EBDE1-A5E7-7DEC-CC3F-C2C6144A7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7420" y="1990324"/>
              <a:ext cx="1474217" cy="1162852"/>
            </a:xfrm>
            <a:prstGeom prst="rect">
              <a:avLst/>
            </a:prstGeom>
          </p:spPr>
        </p:pic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FA7E9691-3379-0D6C-5F31-BB06B55E756F}"/>
                </a:ext>
              </a:extLst>
            </p:cNvPr>
            <p:cNvSpPr/>
            <p:nvPr/>
          </p:nvSpPr>
          <p:spPr>
            <a:xfrm>
              <a:off x="2096299" y="2375807"/>
              <a:ext cx="805474" cy="391885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Google Shape;524;p32">
              <a:extLst>
                <a:ext uri="{FF2B5EF4-FFF2-40B4-BE49-F238E27FC236}">
                  <a16:creationId xmlns:a16="http://schemas.microsoft.com/office/drawing/2014/main" id="{A13517C3-F6F6-E600-6110-D9562BFCBAEF}"/>
                </a:ext>
              </a:extLst>
            </p:cNvPr>
            <p:cNvSpPr txBox="1">
              <a:spLocks/>
            </p:cNvSpPr>
            <p:nvPr/>
          </p:nvSpPr>
          <p:spPr>
            <a:xfrm>
              <a:off x="3115290" y="2250776"/>
              <a:ext cx="5631290" cy="9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naheim"/>
                <a:buAutoNum type="arabicPeriod"/>
                <a:defRPr sz="125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9pPr>
            </a:lstStyle>
            <a:p>
              <a:pPr marL="0" indent="0">
                <a:buFont typeface="Anaheim"/>
                <a:buNone/>
              </a:pPr>
              <a:r>
                <a:rPr lang="en-US" sz="2800" dirty="0" err="1"/>
                <a:t>Sân</a:t>
              </a:r>
              <a:r>
                <a:rPr lang="en-US" sz="2800" dirty="0"/>
                <a:t> </a:t>
              </a:r>
              <a:r>
                <a:rPr lang="en-US" sz="2800" dirty="0" err="1"/>
                <a:t>khấu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: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kết</a:t>
              </a:r>
              <a:r>
                <a:rPr lang="en-US" sz="2800" dirty="0"/>
                <a:t>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chương</a:t>
              </a:r>
              <a:r>
                <a:rPr lang="en-US" sz="2800" dirty="0"/>
                <a:t> </a:t>
              </a:r>
              <a:r>
                <a:rPr lang="en-US" sz="2800" dirty="0" err="1"/>
                <a:t>trình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chúng</a:t>
              </a:r>
              <a:r>
                <a:rPr lang="en-US" sz="2800" dirty="0"/>
                <a:t> ta.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 </a:t>
              </a:r>
              <a:r>
                <a:rPr lang="en-US" sz="2800" dirty="0" err="1"/>
                <a:t>sẽ</a:t>
              </a:r>
              <a:r>
                <a:rPr lang="en-US" sz="2800" dirty="0"/>
                <a:t> di </a:t>
              </a:r>
              <a:r>
                <a:rPr lang="en-US" sz="2800" dirty="0" err="1"/>
                <a:t>chuyển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sân</a:t>
              </a:r>
              <a:r>
                <a:rPr lang="en-US" sz="2800" dirty="0"/>
                <a:t> </a:t>
              </a:r>
              <a:r>
                <a:rPr lang="en-US" sz="2800" dirty="0" err="1"/>
                <a:t>khấu</a:t>
              </a:r>
              <a:r>
                <a:rPr lang="en-US" sz="2800" dirty="0"/>
                <a:t> </a:t>
              </a:r>
              <a:r>
                <a:rPr lang="en-US" sz="2800" dirty="0" err="1"/>
                <a:t>này</a:t>
              </a:r>
              <a:r>
                <a:rPr lang="en-US" sz="2800" dirty="0"/>
                <a:t>. Khi </a:t>
              </a:r>
              <a:r>
                <a:rPr lang="en-US" sz="2800" dirty="0" err="1"/>
                <a:t>bấm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nút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2, </a:t>
              </a:r>
              <a:r>
                <a:rPr lang="en-US" sz="2800" dirty="0" err="1"/>
                <a:t>sân</a:t>
              </a:r>
              <a:r>
                <a:rPr lang="en-US" sz="2800" dirty="0"/>
                <a:t> </a:t>
              </a:r>
              <a:r>
                <a:rPr lang="en-US" sz="2800" dirty="0" err="1"/>
                <a:t>khấu</a:t>
              </a:r>
              <a:r>
                <a:rPr lang="en-US" sz="2800" dirty="0"/>
                <a:t> </a:t>
              </a:r>
              <a:r>
                <a:rPr lang="en-US" sz="2800" dirty="0" err="1"/>
                <a:t>này</a:t>
              </a:r>
              <a:r>
                <a:rPr lang="en-US" sz="2800" dirty="0"/>
                <a:t> </a:t>
              </a:r>
              <a:r>
                <a:rPr lang="en-US" sz="2800" dirty="0" err="1"/>
                <a:t>sẽ</a:t>
              </a:r>
              <a:r>
                <a:rPr lang="en-US" sz="2800" dirty="0"/>
                <a:t> </a:t>
              </a:r>
              <a:r>
                <a:rPr lang="en-US" sz="2800" dirty="0" err="1"/>
                <a:t>xuất</a:t>
              </a:r>
              <a:r>
                <a:rPr lang="en-US" sz="2800" dirty="0"/>
                <a:t> </a:t>
              </a:r>
              <a:r>
                <a:rPr lang="en-US" sz="2800" dirty="0" err="1"/>
                <a:t>hiện</a:t>
              </a:r>
              <a:r>
                <a:rPr lang="en-US" sz="2800" dirty="0"/>
                <a:t>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màn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chúng</a:t>
              </a:r>
              <a:r>
                <a:rPr lang="en-US" sz="2800" dirty="0"/>
                <a:t> 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00454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1"/>
          <p:cNvSpPr txBox="1">
            <a:spLocks noGrp="1"/>
          </p:cNvSpPr>
          <p:nvPr>
            <p:ph type="subTitle" idx="1"/>
          </p:nvPr>
        </p:nvSpPr>
        <p:spPr>
          <a:xfrm>
            <a:off x="855371" y="1201733"/>
            <a:ext cx="7396512" cy="21337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Anaheim" panose="020B0604020202020204" charset="0"/>
              </a:rPr>
              <a:t>Scratch Jr </a:t>
            </a:r>
            <a:r>
              <a:rPr lang="en-US" sz="4800" dirty="0" err="1">
                <a:latin typeface="Anaheim" panose="020B0604020202020204" charset="0"/>
              </a:rPr>
              <a:t>là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ngôn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ngữ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lập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trình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trưc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quan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được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thiết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kế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để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dạy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cách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suy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nghĩ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sáng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tạo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và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suy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luận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một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cách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có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hệ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thống</a:t>
            </a:r>
            <a:endParaRPr lang="en-US" sz="4800" dirty="0">
              <a:latin typeface="Anaheim" panose="020B0604020202020204" charset="0"/>
            </a:endParaRPr>
          </a:p>
        </p:txBody>
      </p:sp>
      <p:grpSp>
        <p:nvGrpSpPr>
          <p:cNvPr id="505" name="Google Shape;505;p31"/>
          <p:cNvGrpSpPr/>
          <p:nvPr/>
        </p:nvGrpSpPr>
        <p:grpSpPr>
          <a:xfrm flipH="1">
            <a:off x="284" y="2590428"/>
            <a:ext cx="2580834" cy="2559381"/>
            <a:chOff x="-761089" y="594525"/>
            <a:chExt cx="5186563" cy="5143450"/>
          </a:xfrm>
        </p:grpSpPr>
        <p:sp>
          <p:nvSpPr>
            <p:cNvPr id="506" name="Google Shape;506;p31"/>
            <p:cNvSpPr/>
            <p:nvPr/>
          </p:nvSpPr>
          <p:spPr>
            <a:xfrm>
              <a:off x="2726750" y="594525"/>
              <a:ext cx="1698400" cy="4321525"/>
            </a:xfrm>
            <a:custGeom>
              <a:avLst/>
              <a:gdLst/>
              <a:ahLst/>
              <a:cxnLst/>
              <a:rect l="l" t="t" r="r" b="b"/>
              <a:pathLst>
                <a:path w="67936" h="172861" extrusionOk="0">
                  <a:moveTo>
                    <a:pt x="67935" y="0"/>
                  </a:moveTo>
                  <a:lnTo>
                    <a:pt x="1" y="22524"/>
                  </a:lnTo>
                  <a:lnTo>
                    <a:pt x="1" y="172860"/>
                  </a:lnTo>
                  <a:lnTo>
                    <a:pt x="67935" y="172860"/>
                  </a:lnTo>
                  <a:lnTo>
                    <a:pt x="67935" y="0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8ABE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-761089" y="2681950"/>
              <a:ext cx="5186563" cy="3056025"/>
            </a:xfrm>
            <a:custGeom>
              <a:avLst/>
              <a:gdLst/>
              <a:ahLst/>
              <a:cxnLst/>
              <a:rect l="l" t="t" r="r" b="b"/>
              <a:pathLst>
                <a:path w="111097" h="89364" extrusionOk="0">
                  <a:moveTo>
                    <a:pt x="84530" y="0"/>
                  </a:moveTo>
                  <a:lnTo>
                    <a:pt x="84530" y="13678"/>
                  </a:lnTo>
                  <a:lnTo>
                    <a:pt x="67630" y="13678"/>
                  </a:lnTo>
                  <a:lnTo>
                    <a:pt x="67630" y="28998"/>
                  </a:lnTo>
                  <a:lnTo>
                    <a:pt x="50730" y="28998"/>
                  </a:lnTo>
                  <a:lnTo>
                    <a:pt x="50730" y="45107"/>
                  </a:lnTo>
                  <a:lnTo>
                    <a:pt x="33830" y="45107"/>
                  </a:lnTo>
                  <a:lnTo>
                    <a:pt x="33830" y="59575"/>
                  </a:lnTo>
                  <a:lnTo>
                    <a:pt x="16110" y="59575"/>
                  </a:lnTo>
                  <a:lnTo>
                    <a:pt x="16110" y="73253"/>
                  </a:lnTo>
                  <a:lnTo>
                    <a:pt x="0" y="73253"/>
                  </a:lnTo>
                  <a:lnTo>
                    <a:pt x="0" y="89363"/>
                  </a:lnTo>
                  <a:lnTo>
                    <a:pt x="111096" y="89363"/>
                  </a:lnTo>
                  <a:lnTo>
                    <a:pt x="111096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3315675" y="1561875"/>
              <a:ext cx="427850" cy="826025"/>
            </a:xfrm>
            <a:custGeom>
              <a:avLst/>
              <a:gdLst/>
              <a:ahLst/>
              <a:cxnLst/>
              <a:rect l="l" t="t" r="r" b="b"/>
              <a:pathLst>
                <a:path w="17114" h="33041" extrusionOk="0">
                  <a:moveTo>
                    <a:pt x="8542" y="0"/>
                  </a:moveTo>
                  <a:cubicBezTo>
                    <a:pt x="3830" y="0"/>
                    <a:pt x="1" y="3860"/>
                    <a:pt x="1" y="8572"/>
                  </a:cubicBezTo>
                  <a:lnTo>
                    <a:pt x="1" y="33040"/>
                  </a:lnTo>
                  <a:lnTo>
                    <a:pt x="17113" y="30760"/>
                  </a:lnTo>
                  <a:lnTo>
                    <a:pt x="17113" y="8572"/>
                  </a:lnTo>
                  <a:cubicBezTo>
                    <a:pt x="17113" y="3860"/>
                    <a:pt x="13253" y="0"/>
                    <a:pt x="8542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 w="28575" cap="flat" cmpd="sng">
              <a:solidFill>
                <a:srgbClr val="8ABE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3314275" y="1559175"/>
              <a:ext cx="337184" cy="832964"/>
            </a:xfrm>
            <a:custGeom>
              <a:avLst/>
              <a:gdLst/>
              <a:ahLst/>
              <a:cxnLst/>
              <a:rect l="l" t="t" r="r" b="b"/>
              <a:pathLst>
                <a:path w="13375" h="33041" extrusionOk="0">
                  <a:moveTo>
                    <a:pt x="8542" y="0"/>
                  </a:moveTo>
                  <a:cubicBezTo>
                    <a:pt x="3830" y="0"/>
                    <a:pt x="1" y="3861"/>
                    <a:pt x="1" y="8572"/>
                  </a:cubicBezTo>
                  <a:lnTo>
                    <a:pt x="1" y="33040"/>
                  </a:lnTo>
                  <a:lnTo>
                    <a:pt x="2615" y="32706"/>
                  </a:lnTo>
                  <a:lnTo>
                    <a:pt x="2615" y="9757"/>
                  </a:lnTo>
                  <a:cubicBezTo>
                    <a:pt x="2615" y="5016"/>
                    <a:pt x="6475" y="1186"/>
                    <a:pt x="11186" y="1186"/>
                  </a:cubicBezTo>
                  <a:cubicBezTo>
                    <a:pt x="11946" y="1186"/>
                    <a:pt x="12645" y="1307"/>
                    <a:pt x="13375" y="1490"/>
                  </a:cubicBezTo>
                  <a:cubicBezTo>
                    <a:pt x="12007" y="548"/>
                    <a:pt x="10335" y="0"/>
                    <a:pt x="8542" y="0"/>
                  </a:cubicBezTo>
                  <a:close/>
                </a:path>
              </a:pathLst>
            </a:custGeom>
            <a:solidFill>
              <a:srgbClr val="8ABE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p31"/>
          <p:cNvGrpSpPr/>
          <p:nvPr/>
        </p:nvGrpSpPr>
        <p:grpSpPr>
          <a:xfrm>
            <a:off x="6563159" y="2590428"/>
            <a:ext cx="2580834" cy="2559381"/>
            <a:chOff x="-761089" y="594525"/>
            <a:chExt cx="5186563" cy="5143450"/>
          </a:xfrm>
        </p:grpSpPr>
        <p:sp>
          <p:nvSpPr>
            <p:cNvPr id="513" name="Google Shape;513;p31"/>
            <p:cNvSpPr/>
            <p:nvPr/>
          </p:nvSpPr>
          <p:spPr>
            <a:xfrm>
              <a:off x="2726750" y="594525"/>
              <a:ext cx="1698400" cy="4321525"/>
            </a:xfrm>
            <a:custGeom>
              <a:avLst/>
              <a:gdLst/>
              <a:ahLst/>
              <a:cxnLst/>
              <a:rect l="l" t="t" r="r" b="b"/>
              <a:pathLst>
                <a:path w="67936" h="172861" extrusionOk="0">
                  <a:moveTo>
                    <a:pt x="67935" y="0"/>
                  </a:moveTo>
                  <a:lnTo>
                    <a:pt x="1" y="22524"/>
                  </a:lnTo>
                  <a:lnTo>
                    <a:pt x="1" y="172860"/>
                  </a:lnTo>
                  <a:lnTo>
                    <a:pt x="67935" y="172860"/>
                  </a:lnTo>
                  <a:lnTo>
                    <a:pt x="67935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rgbClr val="2E90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-761089" y="2681950"/>
              <a:ext cx="5186563" cy="3056025"/>
            </a:xfrm>
            <a:custGeom>
              <a:avLst/>
              <a:gdLst/>
              <a:ahLst/>
              <a:cxnLst/>
              <a:rect l="l" t="t" r="r" b="b"/>
              <a:pathLst>
                <a:path w="111097" h="89364" extrusionOk="0">
                  <a:moveTo>
                    <a:pt x="84530" y="0"/>
                  </a:moveTo>
                  <a:lnTo>
                    <a:pt x="84530" y="13678"/>
                  </a:lnTo>
                  <a:lnTo>
                    <a:pt x="67630" y="13678"/>
                  </a:lnTo>
                  <a:lnTo>
                    <a:pt x="67630" y="28998"/>
                  </a:lnTo>
                  <a:lnTo>
                    <a:pt x="50730" y="28998"/>
                  </a:lnTo>
                  <a:lnTo>
                    <a:pt x="50730" y="45107"/>
                  </a:lnTo>
                  <a:lnTo>
                    <a:pt x="33830" y="45107"/>
                  </a:lnTo>
                  <a:lnTo>
                    <a:pt x="33830" y="59575"/>
                  </a:lnTo>
                  <a:lnTo>
                    <a:pt x="16110" y="59575"/>
                  </a:lnTo>
                  <a:lnTo>
                    <a:pt x="16110" y="73253"/>
                  </a:lnTo>
                  <a:lnTo>
                    <a:pt x="0" y="73253"/>
                  </a:lnTo>
                  <a:lnTo>
                    <a:pt x="0" y="89363"/>
                  </a:lnTo>
                  <a:lnTo>
                    <a:pt x="111096" y="89363"/>
                  </a:lnTo>
                  <a:lnTo>
                    <a:pt x="111096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3315675" y="1561875"/>
              <a:ext cx="427850" cy="826025"/>
            </a:xfrm>
            <a:custGeom>
              <a:avLst/>
              <a:gdLst/>
              <a:ahLst/>
              <a:cxnLst/>
              <a:rect l="l" t="t" r="r" b="b"/>
              <a:pathLst>
                <a:path w="17114" h="33041" extrusionOk="0">
                  <a:moveTo>
                    <a:pt x="8542" y="0"/>
                  </a:moveTo>
                  <a:cubicBezTo>
                    <a:pt x="3830" y="0"/>
                    <a:pt x="1" y="3860"/>
                    <a:pt x="1" y="8572"/>
                  </a:cubicBezTo>
                  <a:lnTo>
                    <a:pt x="1" y="33040"/>
                  </a:lnTo>
                  <a:lnTo>
                    <a:pt x="17113" y="30760"/>
                  </a:lnTo>
                  <a:lnTo>
                    <a:pt x="17113" y="8572"/>
                  </a:lnTo>
                  <a:cubicBezTo>
                    <a:pt x="17113" y="3860"/>
                    <a:pt x="13253" y="0"/>
                    <a:pt x="8542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 w="28575" cap="flat" cmpd="sng">
              <a:solidFill>
                <a:srgbClr val="2E90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3314275" y="1559175"/>
              <a:ext cx="337184" cy="832964"/>
            </a:xfrm>
            <a:custGeom>
              <a:avLst/>
              <a:gdLst/>
              <a:ahLst/>
              <a:cxnLst/>
              <a:rect l="l" t="t" r="r" b="b"/>
              <a:pathLst>
                <a:path w="13375" h="33041" extrusionOk="0">
                  <a:moveTo>
                    <a:pt x="8542" y="0"/>
                  </a:moveTo>
                  <a:cubicBezTo>
                    <a:pt x="3830" y="0"/>
                    <a:pt x="1" y="3861"/>
                    <a:pt x="1" y="8572"/>
                  </a:cubicBezTo>
                  <a:lnTo>
                    <a:pt x="1" y="33040"/>
                  </a:lnTo>
                  <a:lnTo>
                    <a:pt x="2615" y="32706"/>
                  </a:lnTo>
                  <a:lnTo>
                    <a:pt x="2615" y="9757"/>
                  </a:lnTo>
                  <a:cubicBezTo>
                    <a:pt x="2615" y="5016"/>
                    <a:pt x="6475" y="1186"/>
                    <a:pt x="11186" y="1186"/>
                  </a:cubicBezTo>
                  <a:cubicBezTo>
                    <a:pt x="11946" y="1186"/>
                    <a:pt x="12645" y="1307"/>
                    <a:pt x="13375" y="1490"/>
                  </a:cubicBezTo>
                  <a:cubicBezTo>
                    <a:pt x="12007" y="548"/>
                    <a:pt x="10335" y="0"/>
                    <a:pt x="8542" y="0"/>
                  </a:cubicBezTo>
                  <a:close/>
                </a:path>
              </a:pathLst>
            </a:custGeom>
            <a:solidFill>
              <a:srgbClr val="1E6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529CD69-D4DA-F33F-9838-B9AB9D9B63D4}"/>
              </a:ext>
            </a:extLst>
          </p:cNvPr>
          <p:cNvSpPr txBox="1"/>
          <p:nvPr/>
        </p:nvSpPr>
        <p:spPr>
          <a:xfrm>
            <a:off x="339622" y="93737"/>
            <a:ext cx="7726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hnschrift SemiBold SemiConden" panose="020B0502040204020203" pitchFamily="34" charset="0"/>
              </a:rPr>
              <a:t>Scratch Jr là gì 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2307676-2732-A3E0-3E5E-3EB51E01B40C}"/>
              </a:ext>
            </a:extLst>
          </p:cNvPr>
          <p:cNvGrpSpPr/>
          <p:nvPr/>
        </p:nvGrpSpPr>
        <p:grpSpPr>
          <a:xfrm>
            <a:off x="298112" y="1800117"/>
            <a:ext cx="8778776" cy="1543265"/>
            <a:chOff x="260415" y="1353152"/>
            <a:chExt cx="8778776" cy="1543265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4BF67C68-FF86-1719-E10E-CAA55BE0ABEA}"/>
                </a:ext>
              </a:extLst>
            </p:cNvPr>
            <p:cNvSpPr/>
            <p:nvPr/>
          </p:nvSpPr>
          <p:spPr>
            <a:xfrm>
              <a:off x="2167671" y="1939727"/>
              <a:ext cx="923871" cy="466016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Google Shape;524;p32">
              <a:extLst>
                <a:ext uri="{FF2B5EF4-FFF2-40B4-BE49-F238E27FC236}">
                  <a16:creationId xmlns:a16="http://schemas.microsoft.com/office/drawing/2014/main" id="{20540D84-CDC8-5B1F-F0B0-FA74A3A4D893}"/>
                </a:ext>
              </a:extLst>
            </p:cNvPr>
            <p:cNvSpPr txBox="1">
              <a:spLocks/>
            </p:cNvSpPr>
            <p:nvPr/>
          </p:nvSpPr>
          <p:spPr>
            <a:xfrm>
              <a:off x="3407901" y="1797145"/>
              <a:ext cx="5631290" cy="9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naheim"/>
                <a:buAutoNum type="arabicPeriod"/>
                <a:defRPr sz="125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9pPr>
            </a:lstStyle>
            <a:p>
              <a:pPr marL="0" indent="0">
                <a:buFont typeface="Anaheim"/>
                <a:buNone/>
              </a:pPr>
              <a:r>
                <a:rPr lang="en-US" sz="2800" dirty="0" err="1"/>
                <a:t>Cửa</a:t>
              </a:r>
              <a:r>
                <a:rPr lang="en-US" sz="2800" dirty="0"/>
                <a:t> </a:t>
              </a:r>
              <a:r>
                <a:rPr lang="en-US" sz="2800" dirty="0" err="1"/>
                <a:t>sổ</a:t>
              </a:r>
              <a:r>
                <a:rPr lang="en-US" sz="2800" dirty="0"/>
                <a:t> </a:t>
              </a:r>
              <a:r>
                <a:rPr lang="en-US" sz="2800" dirty="0" err="1"/>
                <a:t>sân</a:t>
              </a:r>
              <a:r>
                <a:rPr lang="en-US" sz="2800" dirty="0"/>
                <a:t> </a:t>
              </a:r>
              <a:r>
                <a:rPr lang="en-US" sz="2800" dirty="0" err="1"/>
                <a:t>khấu</a:t>
              </a:r>
              <a:r>
                <a:rPr lang="en-US" sz="2800" dirty="0"/>
                <a:t>: </a:t>
              </a:r>
              <a:r>
                <a:rPr lang="en-US" sz="2800" dirty="0" err="1"/>
                <a:t>sẽ</a:t>
              </a:r>
              <a:r>
                <a:rPr lang="en-US" sz="2800" dirty="0"/>
                <a:t> </a:t>
              </a:r>
              <a:r>
                <a:rPr lang="en-US" sz="2800" dirty="0" err="1"/>
                <a:t>thêm</a:t>
              </a:r>
              <a:r>
                <a:rPr lang="en-US" sz="2800" dirty="0"/>
                <a:t> </a:t>
              </a:r>
              <a:r>
                <a:rPr lang="en-US" sz="2800" dirty="0" err="1"/>
                <a:t>hoặc</a:t>
              </a:r>
              <a:r>
                <a:rPr lang="en-US" sz="2800" dirty="0"/>
                <a:t> </a:t>
              </a:r>
              <a:r>
                <a:rPr lang="en-US" sz="2800" dirty="0" err="1"/>
                <a:t>xóa</a:t>
              </a:r>
              <a:r>
                <a:rPr lang="en-US" sz="2800" dirty="0"/>
                <a:t> </a:t>
              </a:r>
              <a:r>
                <a:rPr lang="en-US" sz="2800" dirty="0" err="1"/>
                <a:t>sân</a:t>
              </a:r>
              <a:r>
                <a:rPr lang="en-US" sz="2800" dirty="0"/>
                <a:t> </a:t>
              </a:r>
              <a:r>
                <a:rPr lang="en-US" sz="2800" dirty="0" err="1"/>
                <a:t>khấu</a:t>
              </a:r>
              <a:r>
                <a:rPr lang="en-US" sz="2800" dirty="0"/>
                <a:t> ở </a:t>
              </a:r>
              <a:r>
                <a:rPr lang="en-US" sz="2800" dirty="0" err="1"/>
                <a:t>cửa</a:t>
              </a:r>
              <a:r>
                <a:rPr lang="en-US" sz="2800" dirty="0"/>
                <a:t> </a:t>
              </a:r>
              <a:r>
                <a:rPr lang="en-US" sz="2800" dirty="0" err="1"/>
                <a:t>sổ</a:t>
              </a:r>
              <a:r>
                <a:rPr lang="en-US" sz="2800" dirty="0"/>
                <a:t> </a:t>
              </a:r>
              <a:r>
                <a:rPr lang="en-US" sz="2800" dirty="0" err="1"/>
                <a:t>này</a:t>
              </a:r>
              <a:r>
                <a:rPr lang="en-US" sz="2800" dirty="0"/>
                <a:t>. </a:t>
              </a:r>
              <a:r>
                <a:rPr lang="en-US" sz="2800" dirty="0" err="1"/>
                <a:t>Cần</a:t>
              </a:r>
              <a:r>
                <a:rPr lang="en-US" sz="2800" dirty="0"/>
                <a:t> </a:t>
              </a:r>
              <a:r>
                <a:rPr lang="en-US" sz="2800" dirty="0" err="1"/>
                <a:t>lưu</a:t>
              </a:r>
              <a:r>
                <a:rPr lang="en-US" sz="2800" dirty="0"/>
                <a:t> ý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khi</a:t>
              </a:r>
              <a:r>
                <a:rPr lang="en-US" sz="2800" dirty="0"/>
                <a:t> </a:t>
              </a:r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sân</a:t>
              </a:r>
              <a:r>
                <a:rPr lang="en-US" sz="2800" dirty="0"/>
                <a:t> </a:t>
              </a:r>
              <a:r>
                <a:rPr lang="en-US" sz="2800" dirty="0" err="1"/>
                <a:t>khấu</a:t>
              </a:r>
              <a:r>
                <a:rPr lang="en-US" sz="2800" dirty="0"/>
                <a:t>, </a:t>
              </a:r>
              <a:r>
                <a:rPr lang="en-US" sz="2800" dirty="0" err="1"/>
                <a:t>cửa</a:t>
              </a:r>
              <a:r>
                <a:rPr lang="en-US" sz="2800" dirty="0"/>
                <a:t> </a:t>
              </a:r>
              <a:r>
                <a:rPr lang="en-US" sz="2800" dirty="0" err="1"/>
                <a:t>sổ</a:t>
              </a:r>
              <a:r>
                <a:rPr lang="en-US" sz="2800" dirty="0"/>
                <a:t>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 </a:t>
              </a:r>
              <a:r>
                <a:rPr lang="en-US" sz="2800" dirty="0" err="1"/>
                <a:t>sẽ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thay</a:t>
              </a:r>
              <a:r>
                <a:rPr lang="en-US" sz="2800" dirty="0"/>
                <a:t> </a:t>
              </a:r>
              <a:r>
                <a:rPr lang="en-US" sz="2800" dirty="0" err="1"/>
                <a:t>đổi</a:t>
              </a:r>
              <a:r>
                <a:rPr lang="en-US" sz="2800" dirty="0"/>
                <a:t> </a:t>
              </a:r>
              <a:r>
                <a:rPr lang="en-US" sz="2800" dirty="0" err="1"/>
                <a:t>tương</a:t>
              </a:r>
              <a:r>
                <a:rPr lang="en-US" sz="2800" dirty="0"/>
                <a:t> </a:t>
              </a:r>
              <a:r>
                <a:rPr lang="en-US" sz="2800" dirty="0" err="1"/>
                <a:t>ứng</a:t>
              </a:r>
              <a:r>
                <a:rPr lang="en-US" sz="2800" dirty="0"/>
                <a:t>. </a:t>
              </a:r>
              <a:r>
                <a:rPr lang="en-US" sz="2800" dirty="0" err="1"/>
                <a:t>Chỉ</a:t>
              </a:r>
              <a:r>
                <a:rPr lang="en-US" sz="2800" dirty="0"/>
                <a:t> </a:t>
              </a:r>
              <a:r>
                <a:rPr lang="en-US" sz="2800" dirty="0" err="1"/>
                <a:t>những</a:t>
              </a:r>
              <a:r>
                <a:rPr lang="en-US" sz="2800" dirty="0"/>
                <a:t>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thiết</a:t>
              </a:r>
              <a:r>
                <a:rPr lang="en-US" sz="2800" dirty="0"/>
                <a:t> </a:t>
              </a:r>
              <a:r>
                <a:rPr lang="en-US" sz="2800" dirty="0" err="1"/>
                <a:t>kế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sân</a:t>
              </a:r>
              <a:r>
                <a:rPr lang="en-US" sz="2800" dirty="0"/>
                <a:t> </a:t>
              </a:r>
              <a:r>
                <a:rPr lang="en-US" sz="2800" dirty="0" err="1"/>
                <a:t>khấu</a:t>
              </a:r>
              <a:r>
                <a:rPr lang="en-US" sz="2800" dirty="0"/>
                <a:t> </a:t>
              </a:r>
              <a:r>
                <a:rPr lang="en-US" sz="2800" dirty="0" err="1"/>
                <a:t>đang</a:t>
              </a:r>
              <a:r>
                <a:rPr lang="en-US" sz="2800" dirty="0"/>
                <a:t> </a:t>
              </a:r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hiện</a:t>
              </a:r>
              <a:r>
                <a:rPr lang="en-US" sz="2800" dirty="0"/>
                <a:t> </a:t>
              </a:r>
              <a:r>
                <a:rPr lang="en-US" sz="2800" dirty="0" err="1"/>
                <a:t>ra</a:t>
              </a:r>
              <a:r>
                <a:rPr lang="en-US" sz="2800" dirty="0"/>
                <a:t> </a:t>
              </a:r>
              <a:r>
                <a:rPr lang="en-US" sz="2800" dirty="0" err="1"/>
                <a:t>mà</a:t>
              </a:r>
              <a:r>
                <a:rPr lang="en-US" sz="2800" dirty="0"/>
                <a:t> </a:t>
              </a:r>
              <a:r>
                <a:rPr lang="en-US" sz="2800" dirty="0" err="1"/>
                <a:t>thôi</a:t>
              </a:r>
              <a:r>
                <a:rPr lang="en-US" sz="2800" dirty="0"/>
                <a:t>.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FF9FE05-2F57-83AA-3561-26DF50BEF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415" y="1353152"/>
              <a:ext cx="1590897" cy="1543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31390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4156-FDD3-02B1-204F-B0207248B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1515" y="1511499"/>
            <a:ext cx="9799896" cy="1162800"/>
          </a:xfrm>
        </p:spPr>
        <p:txBody>
          <a:bodyPr/>
          <a:lstStyle/>
          <a:p>
            <a:r>
              <a:rPr lang="vi-VN" sz="8000" dirty="0">
                <a:latin typeface="Bahnschrift SemiBold SemiConden" panose="020B0502040204020203" pitchFamily="34" charset="0"/>
              </a:rPr>
              <a:t>KHUNG NHÓM LỆNH  CÁC CÂU LỆNH</a:t>
            </a:r>
          </a:p>
        </p:txBody>
      </p:sp>
    </p:spTree>
    <p:extLst>
      <p:ext uri="{BB962C8B-B14F-4D97-AF65-F5344CB8AC3E}">
        <p14:creationId xmlns:p14="http://schemas.microsoft.com/office/powerpoint/2010/main" val="452043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BD2231-5E14-49D8-990B-4D02748C4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48" y="1142333"/>
            <a:ext cx="7766609" cy="2032899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F0AABA65-FFEC-49BE-1F5D-C19A7EC731F9}"/>
              </a:ext>
            </a:extLst>
          </p:cNvPr>
          <p:cNvSpPr/>
          <p:nvPr/>
        </p:nvSpPr>
        <p:spPr>
          <a:xfrm>
            <a:off x="1231515" y="2375327"/>
            <a:ext cx="319170" cy="134188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Google Shape;544;p33">
            <a:extLst>
              <a:ext uri="{FF2B5EF4-FFF2-40B4-BE49-F238E27FC236}">
                <a16:creationId xmlns:a16="http://schemas.microsoft.com/office/drawing/2014/main" id="{B86B8249-0640-0E1E-6428-B35B09CE0F12}"/>
              </a:ext>
            </a:extLst>
          </p:cNvPr>
          <p:cNvSpPr txBox="1"/>
          <p:nvPr/>
        </p:nvSpPr>
        <p:spPr>
          <a:xfrm>
            <a:off x="100616" y="3540534"/>
            <a:ext cx="2602575" cy="592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K</a:t>
            </a:r>
            <a:r>
              <a:rPr lang="en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hối câu lệnh sự kiện</a:t>
            </a:r>
            <a:endParaRPr sz="2000" b="1" dirty="0"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" name="Google Shape;685;p35">
            <a:extLst>
              <a:ext uri="{FF2B5EF4-FFF2-40B4-BE49-F238E27FC236}">
                <a16:creationId xmlns:a16="http://schemas.microsoft.com/office/drawing/2014/main" id="{34C581F0-5651-3F76-9F2B-A08BB4697686}"/>
              </a:ext>
            </a:extLst>
          </p:cNvPr>
          <p:cNvSpPr txBox="1"/>
          <p:nvPr/>
        </p:nvSpPr>
        <p:spPr>
          <a:xfrm>
            <a:off x="303358" y="213620"/>
            <a:ext cx="6293995" cy="65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u="sng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heim"/>
                <a:ea typeface="Anaheim"/>
                <a:cs typeface="Anaheim"/>
                <a:sym typeface="Anaheim"/>
              </a:rPr>
              <a:t>1. Khung nhóm lệnh</a:t>
            </a:r>
            <a:endParaRPr sz="3200" b="1" u="sng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heim"/>
              <a:ea typeface="Anaheim"/>
              <a:cs typeface="Anaheim"/>
              <a:sym typeface="Anaheim"/>
            </a:endParaRPr>
          </a:p>
        </p:txBody>
      </p:sp>
    </p:spTree>
    <p:extLst>
      <p:ext uri="{BB962C8B-B14F-4D97-AF65-F5344CB8AC3E}">
        <p14:creationId xmlns:p14="http://schemas.microsoft.com/office/powerpoint/2010/main" val="4200309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7" grpId="0"/>
      <p:bldP spid="2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BD2231-5E14-49D8-990B-4D02748C4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48" y="1142333"/>
            <a:ext cx="7766609" cy="2032899"/>
          </a:xfrm>
          <a:prstGeom prst="rect">
            <a:avLst/>
          </a:prstGeom>
        </p:spPr>
      </p:pic>
      <p:sp>
        <p:nvSpPr>
          <p:cNvPr id="20" name="Arrow: Down 19">
            <a:extLst>
              <a:ext uri="{FF2B5EF4-FFF2-40B4-BE49-F238E27FC236}">
                <a16:creationId xmlns:a16="http://schemas.microsoft.com/office/drawing/2014/main" id="{98478563-925E-18E2-7A88-5EFC9E4992AF}"/>
              </a:ext>
            </a:extLst>
          </p:cNvPr>
          <p:cNvSpPr/>
          <p:nvPr/>
        </p:nvSpPr>
        <p:spPr>
          <a:xfrm>
            <a:off x="2360145" y="2515077"/>
            <a:ext cx="319170" cy="132031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Google Shape;544;p33">
            <a:extLst>
              <a:ext uri="{FF2B5EF4-FFF2-40B4-BE49-F238E27FC236}">
                <a16:creationId xmlns:a16="http://schemas.microsoft.com/office/drawing/2014/main" id="{D0E574B2-210B-848B-3B43-99C2C83585A2}"/>
              </a:ext>
            </a:extLst>
          </p:cNvPr>
          <p:cNvSpPr txBox="1"/>
          <p:nvPr/>
        </p:nvSpPr>
        <p:spPr>
          <a:xfrm>
            <a:off x="903959" y="3681996"/>
            <a:ext cx="3231542" cy="592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Khối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câu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lệnh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chuyển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động</a:t>
            </a:r>
            <a:endParaRPr sz="2000" b="1" dirty="0"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" name="Google Shape;685;p35">
            <a:extLst>
              <a:ext uri="{FF2B5EF4-FFF2-40B4-BE49-F238E27FC236}">
                <a16:creationId xmlns:a16="http://schemas.microsoft.com/office/drawing/2014/main" id="{34C581F0-5651-3F76-9F2B-A08BB4697686}"/>
              </a:ext>
            </a:extLst>
          </p:cNvPr>
          <p:cNvSpPr txBox="1"/>
          <p:nvPr/>
        </p:nvSpPr>
        <p:spPr>
          <a:xfrm>
            <a:off x="303358" y="213620"/>
            <a:ext cx="6293995" cy="65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u="sng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heim"/>
                <a:ea typeface="Anaheim"/>
                <a:cs typeface="Anaheim"/>
                <a:sym typeface="Anaheim"/>
              </a:rPr>
              <a:t>1. Khung nhóm lệnh</a:t>
            </a:r>
            <a:endParaRPr sz="3200" b="1" u="sng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heim"/>
              <a:ea typeface="Anaheim"/>
              <a:cs typeface="Anaheim"/>
              <a:sym typeface="Anaheim"/>
            </a:endParaRPr>
          </a:p>
        </p:txBody>
      </p:sp>
    </p:spTree>
    <p:extLst>
      <p:ext uri="{BB962C8B-B14F-4D97-AF65-F5344CB8AC3E}">
        <p14:creationId xmlns:p14="http://schemas.microsoft.com/office/powerpoint/2010/main" val="31016211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8" grpId="0"/>
      <p:bldP spid="2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BD2231-5E14-49D8-990B-4D02748C4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48" y="1056932"/>
            <a:ext cx="7766609" cy="2032899"/>
          </a:xfrm>
          <a:prstGeom prst="rect">
            <a:avLst/>
          </a:prstGeom>
        </p:spPr>
      </p:pic>
      <p:sp>
        <p:nvSpPr>
          <p:cNvPr id="23" name="Arrow: Down 22">
            <a:extLst>
              <a:ext uri="{FF2B5EF4-FFF2-40B4-BE49-F238E27FC236}">
                <a16:creationId xmlns:a16="http://schemas.microsoft.com/office/drawing/2014/main" id="{41878F24-AF3A-C991-1427-E894CC0509E0}"/>
              </a:ext>
            </a:extLst>
          </p:cNvPr>
          <p:cNvSpPr/>
          <p:nvPr/>
        </p:nvSpPr>
        <p:spPr>
          <a:xfrm>
            <a:off x="3596647" y="2375327"/>
            <a:ext cx="319170" cy="132031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Google Shape;544;p33">
            <a:extLst>
              <a:ext uri="{FF2B5EF4-FFF2-40B4-BE49-F238E27FC236}">
                <a16:creationId xmlns:a16="http://schemas.microsoft.com/office/drawing/2014/main" id="{8C033E46-1645-196B-520B-27F410E37DD9}"/>
              </a:ext>
            </a:extLst>
          </p:cNvPr>
          <p:cNvSpPr txBox="1"/>
          <p:nvPr/>
        </p:nvSpPr>
        <p:spPr>
          <a:xfrm>
            <a:off x="2393353" y="3554799"/>
            <a:ext cx="3231542" cy="592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Khối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câu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lệnh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hiển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thị</a:t>
            </a:r>
            <a:endParaRPr sz="2000" b="1" dirty="0"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" name="Google Shape;685;p35">
            <a:extLst>
              <a:ext uri="{FF2B5EF4-FFF2-40B4-BE49-F238E27FC236}">
                <a16:creationId xmlns:a16="http://schemas.microsoft.com/office/drawing/2014/main" id="{34C581F0-5651-3F76-9F2B-A08BB4697686}"/>
              </a:ext>
            </a:extLst>
          </p:cNvPr>
          <p:cNvSpPr txBox="1"/>
          <p:nvPr/>
        </p:nvSpPr>
        <p:spPr>
          <a:xfrm>
            <a:off x="303358" y="213620"/>
            <a:ext cx="6293995" cy="65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u="sng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heim"/>
                <a:ea typeface="Anaheim"/>
                <a:cs typeface="Anaheim"/>
                <a:sym typeface="Anaheim"/>
              </a:rPr>
              <a:t>1. Khung nhóm lệnh</a:t>
            </a:r>
            <a:endParaRPr sz="3200" b="1" u="sng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heim"/>
              <a:ea typeface="Anaheim"/>
              <a:cs typeface="Anaheim"/>
              <a:sym typeface="Anaheim"/>
            </a:endParaRPr>
          </a:p>
        </p:txBody>
      </p:sp>
    </p:spTree>
    <p:extLst>
      <p:ext uri="{BB962C8B-B14F-4D97-AF65-F5344CB8AC3E}">
        <p14:creationId xmlns:p14="http://schemas.microsoft.com/office/powerpoint/2010/main" val="31636612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9" grpId="0"/>
      <p:bldP spid="2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BD2231-5E14-49D8-990B-4D02748C4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48" y="1142333"/>
            <a:ext cx="7766609" cy="2032899"/>
          </a:xfrm>
          <a:prstGeom prst="rect">
            <a:avLst/>
          </a:prstGeom>
        </p:spPr>
      </p:pic>
      <p:sp>
        <p:nvSpPr>
          <p:cNvPr id="24" name="Arrow: Down 23">
            <a:extLst>
              <a:ext uri="{FF2B5EF4-FFF2-40B4-BE49-F238E27FC236}">
                <a16:creationId xmlns:a16="http://schemas.microsoft.com/office/drawing/2014/main" id="{C3C52591-0FDE-232A-FDD8-211CAFF1A1DD}"/>
              </a:ext>
            </a:extLst>
          </p:cNvPr>
          <p:cNvSpPr/>
          <p:nvPr/>
        </p:nvSpPr>
        <p:spPr>
          <a:xfrm>
            <a:off x="4797560" y="2396904"/>
            <a:ext cx="319170" cy="132031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Google Shape;544;p33">
            <a:extLst>
              <a:ext uri="{FF2B5EF4-FFF2-40B4-BE49-F238E27FC236}">
                <a16:creationId xmlns:a16="http://schemas.microsoft.com/office/drawing/2014/main" id="{2539390C-1DDE-0FF8-D64A-58DCA9DECA82}"/>
              </a:ext>
            </a:extLst>
          </p:cNvPr>
          <p:cNvSpPr txBox="1"/>
          <p:nvPr/>
        </p:nvSpPr>
        <p:spPr>
          <a:xfrm>
            <a:off x="3466684" y="3569064"/>
            <a:ext cx="3231542" cy="592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Khối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câu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lệnh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âm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thanh</a:t>
            </a:r>
            <a:endParaRPr sz="2000" b="1" dirty="0"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" name="Google Shape;685;p35">
            <a:extLst>
              <a:ext uri="{FF2B5EF4-FFF2-40B4-BE49-F238E27FC236}">
                <a16:creationId xmlns:a16="http://schemas.microsoft.com/office/drawing/2014/main" id="{34C581F0-5651-3F76-9F2B-A08BB4697686}"/>
              </a:ext>
            </a:extLst>
          </p:cNvPr>
          <p:cNvSpPr txBox="1"/>
          <p:nvPr/>
        </p:nvSpPr>
        <p:spPr>
          <a:xfrm>
            <a:off x="303358" y="213620"/>
            <a:ext cx="6293995" cy="65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u="sng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heim"/>
                <a:ea typeface="Anaheim"/>
                <a:cs typeface="Anaheim"/>
                <a:sym typeface="Anaheim"/>
              </a:rPr>
              <a:t>1. Khung nhóm lệnh</a:t>
            </a:r>
            <a:endParaRPr sz="3200" b="1" u="sng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heim"/>
              <a:ea typeface="Anaheim"/>
              <a:cs typeface="Anaheim"/>
              <a:sym typeface="Anaheim"/>
            </a:endParaRPr>
          </a:p>
        </p:txBody>
      </p:sp>
    </p:spTree>
    <p:extLst>
      <p:ext uri="{BB962C8B-B14F-4D97-AF65-F5344CB8AC3E}">
        <p14:creationId xmlns:p14="http://schemas.microsoft.com/office/powerpoint/2010/main" val="12758386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30" grpId="0"/>
      <p:bldP spid="3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BD2231-5E14-49D8-990B-4D02748C4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48" y="1142333"/>
            <a:ext cx="7766609" cy="2032899"/>
          </a:xfrm>
          <a:prstGeom prst="rect">
            <a:avLst/>
          </a:prstGeom>
        </p:spPr>
      </p:pic>
      <p:sp>
        <p:nvSpPr>
          <p:cNvPr id="25" name="Arrow: Down 24">
            <a:extLst>
              <a:ext uri="{FF2B5EF4-FFF2-40B4-BE49-F238E27FC236}">
                <a16:creationId xmlns:a16="http://schemas.microsoft.com/office/drawing/2014/main" id="{7C290212-FC83-0047-205E-7631EE45E68F}"/>
              </a:ext>
            </a:extLst>
          </p:cNvPr>
          <p:cNvSpPr/>
          <p:nvPr/>
        </p:nvSpPr>
        <p:spPr>
          <a:xfrm>
            <a:off x="6073137" y="2396904"/>
            <a:ext cx="319170" cy="132031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Google Shape;544;p33">
            <a:extLst>
              <a:ext uri="{FF2B5EF4-FFF2-40B4-BE49-F238E27FC236}">
                <a16:creationId xmlns:a16="http://schemas.microsoft.com/office/drawing/2014/main" id="{0C1E4FAD-97CE-4554-3C7D-999B64E9B050}"/>
              </a:ext>
            </a:extLst>
          </p:cNvPr>
          <p:cNvSpPr txBox="1"/>
          <p:nvPr/>
        </p:nvSpPr>
        <p:spPr>
          <a:xfrm>
            <a:off x="4463057" y="3597248"/>
            <a:ext cx="3231542" cy="592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Khối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câu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lệnh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điều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khiển</a:t>
            </a:r>
            <a:endParaRPr sz="2000" b="1" dirty="0"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" name="Google Shape;685;p35">
            <a:extLst>
              <a:ext uri="{FF2B5EF4-FFF2-40B4-BE49-F238E27FC236}">
                <a16:creationId xmlns:a16="http://schemas.microsoft.com/office/drawing/2014/main" id="{34C581F0-5651-3F76-9F2B-A08BB4697686}"/>
              </a:ext>
            </a:extLst>
          </p:cNvPr>
          <p:cNvSpPr txBox="1"/>
          <p:nvPr/>
        </p:nvSpPr>
        <p:spPr>
          <a:xfrm>
            <a:off x="303358" y="213620"/>
            <a:ext cx="6293995" cy="65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u="sng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heim"/>
                <a:ea typeface="Anaheim"/>
                <a:cs typeface="Anaheim"/>
                <a:sym typeface="Anaheim"/>
              </a:rPr>
              <a:t>1. Khung nhóm lệnh</a:t>
            </a:r>
            <a:endParaRPr sz="3200" b="1" u="sng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heim"/>
              <a:ea typeface="Anaheim"/>
              <a:cs typeface="Anaheim"/>
              <a:sym typeface="Anaheim"/>
            </a:endParaRPr>
          </a:p>
        </p:txBody>
      </p:sp>
    </p:spTree>
    <p:extLst>
      <p:ext uri="{BB962C8B-B14F-4D97-AF65-F5344CB8AC3E}">
        <p14:creationId xmlns:p14="http://schemas.microsoft.com/office/powerpoint/2010/main" val="18971739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1" grpId="0"/>
      <p:bldP spid="3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BD2231-5E14-49D8-990B-4D02748C4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48" y="1142333"/>
            <a:ext cx="7766609" cy="2032899"/>
          </a:xfrm>
          <a:prstGeom prst="rect">
            <a:avLst/>
          </a:prstGeom>
        </p:spPr>
      </p:pic>
      <p:sp>
        <p:nvSpPr>
          <p:cNvPr id="26" name="Arrow: Down 25">
            <a:extLst>
              <a:ext uri="{FF2B5EF4-FFF2-40B4-BE49-F238E27FC236}">
                <a16:creationId xmlns:a16="http://schemas.microsoft.com/office/drawing/2014/main" id="{9A406FFC-983D-2E52-654C-DFA2F5D5CCF1}"/>
              </a:ext>
            </a:extLst>
          </p:cNvPr>
          <p:cNvSpPr/>
          <p:nvPr/>
        </p:nvSpPr>
        <p:spPr>
          <a:xfrm>
            <a:off x="7234975" y="2386115"/>
            <a:ext cx="319170" cy="132031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Google Shape;544;p33">
            <a:extLst>
              <a:ext uri="{FF2B5EF4-FFF2-40B4-BE49-F238E27FC236}">
                <a16:creationId xmlns:a16="http://schemas.microsoft.com/office/drawing/2014/main" id="{49913E99-AF42-ECC7-B0AB-BB9D126368E2}"/>
              </a:ext>
            </a:extLst>
          </p:cNvPr>
          <p:cNvSpPr txBox="1"/>
          <p:nvPr/>
        </p:nvSpPr>
        <p:spPr>
          <a:xfrm>
            <a:off x="6138040" y="3625432"/>
            <a:ext cx="3231542" cy="592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Khối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câu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lệnh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kết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thúc</a:t>
            </a:r>
            <a:endParaRPr sz="2000" b="1" dirty="0"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" name="Google Shape;685;p35">
            <a:extLst>
              <a:ext uri="{FF2B5EF4-FFF2-40B4-BE49-F238E27FC236}">
                <a16:creationId xmlns:a16="http://schemas.microsoft.com/office/drawing/2014/main" id="{34C581F0-5651-3F76-9F2B-A08BB4697686}"/>
              </a:ext>
            </a:extLst>
          </p:cNvPr>
          <p:cNvSpPr txBox="1"/>
          <p:nvPr/>
        </p:nvSpPr>
        <p:spPr>
          <a:xfrm>
            <a:off x="303358" y="213620"/>
            <a:ext cx="6293995" cy="65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u="sng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heim"/>
                <a:ea typeface="Anaheim"/>
                <a:cs typeface="Anaheim"/>
                <a:sym typeface="Anaheim"/>
              </a:rPr>
              <a:t>1. Khung nhóm lệnh</a:t>
            </a:r>
            <a:endParaRPr sz="3200" b="1" u="sng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heim"/>
              <a:ea typeface="Anaheim"/>
              <a:cs typeface="Anaheim"/>
              <a:sym typeface="Anaheim"/>
            </a:endParaRPr>
          </a:p>
        </p:txBody>
      </p:sp>
    </p:spTree>
    <p:extLst>
      <p:ext uri="{BB962C8B-B14F-4D97-AF65-F5344CB8AC3E}">
        <p14:creationId xmlns:p14="http://schemas.microsoft.com/office/powerpoint/2010/main" val="36248662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2" grpId="0"/>
      <p:bldP spid="3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4"/>
          <p:cNvSpPr/>
          <p:nvPr/>
        </p:nvSpPr>
        <p:spPr>
          <a:xfrm rot="5400000">
            <a:off x="6765416" y="-553100"/>
            <a:ext cx="48300" cy="6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685;p35">
            <a:extLst>
              <a:ext uri="{FF2B5EF4-FFF2-40B4-BE49-F238E27FC236}">
                <a16:creationId xmlns:a16="http://schemas.microsoft.com/office/drawing/2014/main" id="{EE1E8D2B-CFAA-03EE-CC46-4C32C96C30AB}"/>
              </a:ext>
            </a:extLst>
          </p:cNvPr>
          <p:cNvSpPr txBox="1"/>
          <p:nvPr/>
        </p:nvSpPr>
        <p:spPr>
          <a:xfrm>
            <a:off x="202263" y="29515"/>
            <a:ext cx="6293995" cy="65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u="sng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heim"/>
                <a:ea typeface="Anaheim"/>
                <a:cs typeface="Anaheim"/>
                <a:sym typeface="Anaheim"/>
              </a:rPr>
              <a:t>2. Các nhóm lệnh</a:t>
            </a:r>
            <a:endParaRPr sz="4000" b="1" u="sng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heim"/>
              <a:ea typeface="Anaheim"/>
              <a:cs typeface="Anaheim"/>
              <a:sym typeface="Anaheim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A2F975-4502-E061-1CF3-00F95CF046BA}"/>
              </a:ext>
            </a:extLst>
          </p:cNvPr>
          <p:cNvGrpSpPr/>
          <p:nvPr/>
        </p:nvGrpSpPr>
        <p:grpSpPr>
          <a:xfrm>
            <a:off x="289912" y="1628843"/>
            <a:ext cx="8641923" cy="902400"/>
            <a:chOff x="303358" y="965276"/>
            <a:chExt cx="8641923" cy="9024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D9BD27C-0802-D49C-D6BF-E7AE6F8E9C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358" y="1047814"/>
              <a:ext cx="893053" cy="68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851E91BE-B787-C01B-22A4-EE825DFE5FE7}"/>
                </a:ext>
              </a:extLst>
            </p:cNvPr>
            <p:cNvSpPr/>
            <p:nvPr/>
          </p:nvSpPr>
          <p:spPr>
            <a:xfrm>
              <a:off x="1386032" y="1247798"/>
              <a:ext cx="859971" cy="391885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Google Shape;524;p32">
              <a:extLst>
                <a:ext uri="{FF2B5EF4-FFF2-40B4-BE49-F238E27FC236}">
                  <a16:creationId xmlns:a16="http://schemas.microsoft.com/office/drawing/2014/main" id="{5FAFD826-0161-00F1-0C5B-0B0C11FAAEF9}"/>
                </a:ext>
              </a:extLst>
            </p:cNvPr>
            <p:cNvSpPr txBox="1">
              <a:spLocks/>
            </p:cNvSpPr>
            <p:nvPr/>
          </p:nvSpPr>
          <p:spPr>
            <a:xfrm>
              <a:off x="2435624" y="965276"/>
              <a:ext cx="6509657" cy="9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naheim"/>
                <a:buAutoNum type="arabicPeriod"/>
                <a:defRPr sz="125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9pPr>
            </a:lstStyle>
            <a:p>
              <a:pPr marL="0" indent="0">
                <a:buFont typeface="Anaheim"/>
                <a:buNone/>
              </a:pPr>
              <a:r>
                <a:rPr lang="en-US" sz="2400" dirty="0" err="1"/>
                <a:t>Sự</a:t>
              </a:r>
              <a:r>
                <a:rPr lang="en-US" sz="2400" dirty="0"/>
                <a:t> </a:t>
              </a:r>
              <a:r>
                <a:rPr lang="en-US" sz="2400" dirty="0" err="1"/>
                <a:t>kiện</a:t>
              </a:r>
              <a:r>
                <a:rPr lang="en-US" sz="2400" dirty="0"/>
                <a:t> </a:t>
              </a:r>
              <a:r>
                <a:rPr lang="en-US" sz="2400" dirty="0" err="1"/>
                <a:t>xảy</a:t>
              </a:r>
              <a:r>
                <a:rPr lang="en-US" sz="2400" dirty="0"/>
                <a:t> </a:t>
              </a:r>
              <a:r>
                <a:rPr lang="en-US" sz="2400" dirty="0" err="1"/>
                <a:t>ra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</a:t>
              </a:r>
              <a:r>
                <a:rPr lang="en-US" sz="2400" dirty="0" err="1"/>
                <a:t>nhấn</a:t>
              </a:r>
              <a:r>
                <a:rPr lang="en-US" sz="2400" dirty="0"/>
                <a:t> </a:t>
              </a:r>
              <a:r>
                <a:rPr lang="en-US" sz="2400" dirty="0" err="1"/>
                <a:t>lá</a:t>
              </a:r>
              <a:r>
                <a:rPr lang="en-US" sz="2400" dirty="0"/>
                <a:t> </a:t>
              </a:r>
              <a:r>
                <a:rPr lang="en-US" sz="2400" dirty="0" err="1"/>
                <a:t>cờ</a:t>
              </a:r>
              <a:r>
                <a:rPr lang="en-US" sz="2400" dirty="0"/>
                <a:t> </a:t>
              </a:r>
              <a:r>
                <a:rPr lang="en-US" sz="2400" dirty="0" err="1"/>
                <a:t>màu</a:t>
              </a:r>
              <a:r>
                <a:rPr lang="en-US" sz="2400" dirty="0"/>
                <a:t> </a:t>
              </a:r>
              <a:r>
                <a:rPr lang="en-US" sz="2400" dirty="0" err="1"/>
                <a:t>xanh</a:t>
              </a:r>
              <a:endParaRPr lang="en-US" sz="24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1AD2F0-8CDE-D5A5-A34F-C6D9069E94EF}"/>
              </a:ext>
            </a:extLst>
          </p:cNvPr>
          <p:cNvGrpSpPr/>
          <p:nvPr/>
        </p:nvGrpSpPr>
        <p:grpSpPr>
          <a:xfrm>
            <a:off x="289912" y="2692588"/>
            <a:ext cx="8827455" cy="902400"/>
            <a:chOff x="315550" y="2005369"/>
            <a:chExt cx="8827455" cy="902400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4F8209C9-81E0-FEEC-C263-CBA107704D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550" y="2221801"/>
              <a:ext cx="893053" cy="685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C8E15795-FAC9-A6CD-F721-E2AAA344CD7F}"/>
                </a:ext>
              </a:extLst>
            </p:cNvPr>
            <p:cNvSpPr/>
            <p:nvPr/>
          </p:nvSpPr>
          <p:spPr>
            <a:xfrm>
              <a:off x="1416512" y="2278022"/>
              <a:ext cx="859971" cy="391885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Google Shape;524;p32">
              <a:extLst>
                <a:ext uri="{FF2B5EF4-FFF2-40B4-BE49-F238E27FC236}">
                  <a16:creationId xmlns:a16="http://schemas.microsoft.com/office/drawing/2014/main" id="{92DD118A-5CB1-59BC-4511-DE7A60D13087}"/>
                </a:ext>
              </a:extLst>
            </p:cNvPr>
            <p:cNvSpPr txBox="1">
              <a:spLocks/>
            </p:cNvSpPr>
            <p:nvPr/>
          </p:nvSpPr>
          <p:spPr>
            <a:xfrm>
              <a:off x="2447913" y="2005369"/>
              <a:ext cx="6695092" cy="9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naheim"/>
                <a:buAutoNum type="arabicPeriod"/>
                <a:defRPr sz="125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9pPr>
            </a:lstStyle>
            <a:p>
              <a:pPr marL="0" indent="0">
                <a:buFont typeface="Anaheim"/>
                <a:buNone/>
              </a:pPr>
              <a:r>
                <a:rPr lang="en-US" sz="2400" dirty="0" err="1"/>
                <a:t>Sự</a:t>
              </a:r>
              <a:r>
                <a:rPr lang="en-US" sz="2400" dirty="0"/>
                <a:t> </a:t>
              </a:r>
              <a:r>
                <a:rPr lang="en-US" sz="2400" dirty="0" err="1"/>
                <a:t>kiện</a:t>
              </a:r>
              <a:r>
                <a:rPr lang="en-US" sz="2400" dirty="0"/>
                <a:t> </a:t>
              </a:r>
              <a:r>
                <a:rPr lang="en-US" sz="2400" dirty="0" err="1"/>
                <a:t>xảy</a:t>
              </a:r>
              <a:r>
                <a:rPr lang="en-US" sz="2400" dirty="0"/>
                <a:t> </a:t>
              </a:r>
              <a:r>
                <a:rPr lang="en-US" sz="2400" dirty="0" err="1"/>
                <a:t>ra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</a:t>
              </a:r>
              <a:r>
                <a:rPr lang="en-US" sz="2400" dirty="0" err="1"/>
                <a:t>nhấn</a:t>
              </a:r>
              <a:r>
                <a:rPr lang="en-US" sz="2400" dirty="0"/>
                <a:t> </a:t>
              </a:r>
              <a:r>
                <a:rPr lang="en-US" sz="2400" dirty="0" err="1"/>
                <a:t>vào</a:t>
              </a:r>
              <a:r>
                <a:rPr lang="en-US" sz="2400" dirty="0"/>
                <a:t> </a:t>
              </a:r>
              <a:r>
                <a:rPr lang="en-US" sz="2400" dirty="0" err="1"/>
                <a:t>nhân</a:t>
              </a:r>
              <a:r>
                <a:rPr lang="en-US" sz="2400" dirty="0"/>
                <a:t> </a:t>
              </a:r>
              <a:r>
                <a:rPr lang="en-US" sz="2400" dirty="0" err="1"/>
                <a:t>vật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sân</a:t>
              </a:r>
              <a:r>
                <a:rPr lang="en-US" sz="2400" dirty="0"/>
                <a:t> </a:t>
              </a:r>
              <a:r>
                <a:rPr lang="en-US" sz="2400" dirty="0" err="1"/>
                <a:t>khấu</a:t>
              </a:r>
              <a:endParaRPr lang="en-US" sz="24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F84C91C-F009-4531-8BD1-8A31B628D239}"/>
              </a:ext>
            </a:extLst>
          </p:cNvPr>
          <p:cNvGrpSpPr/>
          <p:nvPr/>
        </p:nvGrpSpPr>
        <p:grpSpPr>
          <a:xfrm>
            <a:off x="307004" y="3991828"/>
            <a:ext cx="8834546" cy="902400"/>
            <a:chOff x="315550" y="3234224"/>
            <a:chExt cx="8834546" cy="902400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220423A9-3ED5-7D26-8140-14DA53F2A2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550" y="3270144"/>
              <a:ext cx="918707" cy="685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7BD3F836-084E-7FBA-0E06-9269FDBA2F5F}"/>
                </a:ext>
              </a:extLst>
            </p:cNvPr>
            <p:cNvSpPr/>
            <p:nvPr/>
          </p:nvSpPr>
          <p:spPr>
            <a:xfrm>
              <a:off x="1422608" y="3430166"/>
              <a:ext cx="859971" cy="391885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Google Shape;524;p32">
              <a:extLst>
                <a:ext uri="{FF2B5EF4-FFF2-40B4-BE49-F238E27FC236}">
                  <a16:creationId xmlns:a16="http://schemas.microsoft.com/office/drawing/2014/main" id="{F86E0943-83C6-4582-F2A2-442641D08341}"/>
                </a:ext>
              </a:extLst>
            </p:cNvPr>
            <p:cNvSpPr txBox="1">
              <a:spLocks/>
            </p:cNvSpPr>
            <p:nvPr/>
          </p:nvSpPr>
          <p:spPr>
            <a:xfrm>
              <a:off x="2455004" y="3234224"/>
              <a:ext cx="6695092" cy="9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naheim"/>
                <a:buAutoNum type="arabicPeriod"/>
                <a:defRPr sz="125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9pPr>
            </a:lstStyle>
            <a:p>
              <a:pPr marL="0" indent="0">
                <a:buFont typeface="Anaheim"/>
                <a:buNone/>
              </a:pPr>
              <a:r>
                <a:rPr lang="en-US" sz="2400" dirty="0" err="1"/>
                <a:t>Sự</a:t>
              </a:r>
              <a:r>
                <a:rPr lang="en-US" sz="2400" dirty="0"/>
                <a:t> </a:t>
              </a:r>
              <a:r>
                <a:rPr lang="en-US" sz="2400" dirty="0" err="1"/>
                <a:t>kiện</a:t>
              </a:r>
              <a:r>
                <a:rPr lang="en-US" sz="2400" dirty="0"/>
                <a:t> </a:t>
              </a:r>
              <a:r>
                <a:rPr lang="en-US" sz="2400" dirty="0" err="1"/>
                <a:t>xảy</a:t>
              </a:r>
              <a:r>
                <a:rPr lang="en-US" sz="2400" dirty="0"/>
                <a:t> </a:t>
              </a:r>
              <a:r>
                <a:rPr lang="en-US" sz="2400" dirty="0" err="1"/>
                <a:t>ra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2 </a:t>
              </a:r>
              <a:r>
                <a:rPr lang="en-US" sz="2400" dirty="0" err="1"/>
                <a:t>nhân</a:t>
              </a:r>
              <a:r>
                <a:rPr lang="en-US" sz="2400" dirty="0"/>
                <a:t> </a:t>
              </a:r>
              <a:r>
                <a:rPr lang="en-US" sz="2400" dirty="0" err="1"/>
                <a:t>vật</a:t>
              </a:r>
              <a:r>
                <a:rPr lang="en-US" sz="2400" dirty="0"/>
                <a:t> </a:t>
              </a:r>
              <a:r>
                <a:rPr lang="en-US" sz="2400" dirty="0" err="1"/>
                <a:t>chạm</a:t>
              </a:r>
              <a:r>
                <a:rPr lang="en-US" sz="2400" dirty="0"/>
                <a:t> </a:t>
              </a:r>
              <a:r>
                <a:rPr lang="en-US" sz="2400" dirty="0" err="1"/>
                <a:t>nhau</a:t>
              </a:r>
              <a:endParaRPr lang="en-US" sz="2400" dirty="0"/>
            </a:p>
          </p:txBody>
        </p:sp>
      </p:grpSp>
      <p:sp>
        <p:nvSpPr>
          <p:cNvPr id="15" name="Google Shape;524;p32">
            <a:extLst>
              <a:ext uri="{FF2B5EF4-FFF2-40B4-BE49-F238E27FC236}">
                <a16:creationId xmlns:a16="http://schemas.microsoft.com/office/drawing/2014/main" id="{BC5F93C3-DFB9-A7BC-E595-98508947D5A7}"/>
              </a:ext>
            </a:extLst>
          </p:cNvPr>
          <p:cNvSpPr txBox="1">
            <a:spLocks/>
          </p:cNvSpPr>
          <p:nvPr/>
        </p:nvSpPr>
        <p:spPr>
          <a:xfrm>
            <a:off x="611709" y="619627"/>
            <a:ext cx="6509657" cy="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naheim"/>
              <a:buAutoNum type="arabicPeriod"/>
              <a:defRPr sz="125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>
              <a:buFont typeface="Anaheim"/>
              <a:buNone/>
            </a:pPr>
            <a:r>
              <a:rPr lang="en-US" sz="2800" dirty="0"/>
              <a:t>a.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lệnh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kiện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4"/>
          <p:cNvSpPr/>
          <p:nvPr/>
        </p:nvSpPr>
        <p:spPr>
          <a:xfrm rot="5400000">
            <a:off x="6765416" y="-553100"/>
            <a:ext cx="48300" cy="6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90C83F-A02D-7F1C-5278-BC9062DF11F7}"/>
              </a:ext>
            </a:extLst>
          </p:cNvPr>
          <p:cNvGrpSpPr/>
          <p:nvPr/>
        </p:nvGrpSpPr>
        <p:grpSpPr>
          <a:xfrm>
            <a:off x="477797" y="1473407"/>
            <a:ext cx="8666203" cy="902400"/>
            <a:chOff x="289912" y="1183841"/>
            <a:chExt cx="8666203" cy="9024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EA2F975-4502-E061-1CF3-00F95CF046BA}"/>
                </a:ext>
              </a:extLst>
            </p:cNvPr>
            <p:cNvGrpSpPr/>
            <p:nvPr/>
          </p:nvGrpSpPr>
          <p:grpSpPr>
            <a:xfrm>
              <a:off x="1414062" y="1183841"/>
              <a:ext cx="7542053" cy="902400"/>
              <a:chOff x="1386032" y="1051856"/>
              <a:chExt cx="7542053" cy="902400"/>
            </a:xfrm>
          </p:grpSpPr>
          <p:sp>
            <p:nvSpPr>
              <p:cNvPr id="5" name="Arrow: Right 4">
                <a:extLst>
                  <a:ext uri="{FF2B5EF4-FFF2-40B4-BE49-F238E27FC236}">
                    <a16:creationId xmlns:a16="http://schemas.microsoft.com/office/drawing/2014/main" id="{851E91BE-B787-C01B-22A4-EE825DFE5FE7}"/>
                  </a:ext>
                </a:extLst>
              </p:cNvPr>
              <p:cNvSpPr/>
              <p:nvPr/>
            </p:nvSpPr>
            <p:spPr>
              <a:xfrm>
                <a:off x="1386032" y="1247798"/>
                <a:ext cx="859971" cy="391885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Google Shape;524;p32">
                <a:extLst>
                  <a:ext uri="{FF2B5EF4-FFF2-40B4-BE49-F238E27FC236}">
                    <a16:creationId xmlns:a16="http://schemas.microsoft.com/office/drawing/2014/main" id="{5FAFD826-0161-00F1-0C5B-0B0C11FAAE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18428" y="1051856"/>
                <a:ext cx="6509657" cy="90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200"/>
                  <a:buFont typeface="Anaheim"/>
                  <a:buAutoNum type="arabicPeriod"/>
                  <a:defRPr sz="125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9pPr>
              </a:lstStyle>
              <a:p>
                <a:pPr marL="0" indent="0">
                  <a:buFont typeface="Anaheim"/>
                  <a:buNone/>
                </a:pPr>
                <a:r>
                  <a:rPr lang="en-US" sz="2400" dirty="0"/>
                  <a:t> </a:t>
                </a:r>
                <a:r>
                  <a:rPr lang="en-US" sz="2400" dirty="0" err="1"/>
                  <a:t>Gửi</a:t>
                </a:r>
                <a:r>
                  <a:rPr lang="en-US" sz="2400" dirty="0"/>
                  <a:t> tin </a:t>
                </a:r>
                <a:r>
                  <a:rPr lang="en-US" sz="2400" dirty="0" err="1"/>
                  <a:t>nhắn</a:t>
                </a:r>
                <a:endParaRPr lang="en-US" sz="2400" dirty="0"/>
              </a:p>
            </p:txBody>
          </p:sp>
        </p:grp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6B47E713-99FC-AC10-2FB1-0BED660283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912" y="1242195"/>
              <a:ext cx="859971" cy="844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10B5843-C868-A62D-1A30-FAAA284255BE}"/>
              </a:ext>
            </a:extLst>
          </p:cNvPr>
          <p:cNvGrpSpPr/>
          <p:nvPr/>
        </p:nvGrpSpPr>
        <p:grpSpPr>
          <a:xfrm>
            <a:off x="477797" y="3093079"/>
            <a:ext cx="8854089" cy="902401"/>
            <a:chOff x="289911" y="3203563"/>
            <a:chExt cx="8854089" cy="9024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84C91C-F009-4531-8BD1-8A31B628D239}"/>
                </a:ext>
              </a:extLst>
            </p:cNvPr>
            <p:cNvGrpSpPr/>
            <p:nvPr/>
          </p:nvGrpSpPr>
          <p:grpSpPr>
            <a:xfrm>
              <a:off x="1416512" y="3203564"/>
              <a:ext cx="7727488" cy="902400"/>
              <a:chOff x="1422608" y="3234224"/>
              <a:chExt cx="7727488" cy="902400"/>
            </a:xfrm>
          </p:grpSpPr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7BD3F836-084E-7FBA-0E06-9269FDBA2F5F}"/>
                  </a:ext>
                </a:extLst>
              </p:cNvPr>
              <p:cNvSpPr/>
              <p:nvPr/>
            </p:nvSpPr>
            <p:spPr>
              <a:xfrm>
                <a:off x="1422608" y="3430166"/>
                <a:ext cx="859971" cy="391885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Google Shape;524;p32">
                <a:extLst>
                  <a:ext uri="{FF2B5EF4-FFF2-40B4-BE49-F238E27FC236}">
                    <a16:creationId xmlns:a16="http://schemas.microsoft.com/office/drawing/2014/main" id="{F86E0943-83C6-4582-F2A2-442641D083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5004" y="3234224"/>
                <a:ext cx="6695092" cy="90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200"/>
                  <a:buFont typeface="Anaheim"/>
                  <a:buAutoNum type="arabicPeriod"/>
                  <a:defRPr sz="125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9pPr>
              </a:lstStyle>
              <a:p>
                <a:pPr marL="0" indent="0">
                  <a:buFont typeface="Anaheim"/>
                  <a:buNone/>
                </a:pPr>
                <a:r>
                  <a:rPr lang="en-US" sz="2400" dirty="0" err="1"/>
                  <a:t>Nhận</a:t>
                </a:r>
                <a:r>
                  <a:rPr lang="en-US" sz="2400" dirty="0"/>
                  <a:t> tin </a:t>
                </a:r>
                <a:r>
                  <a:rPr lang="en-US" sz="2400" dirty="0" err="1"/>
                  <a:t>nhắn</a:t>
                </a:r>
                <a:endParaRPr lang="en-US" sz="2400" dirty="0"/>
              </a:p>
            </p:txBody>
          </p:sp>
        </p:grpSp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CB9AEFD7-593E-C46A-B713-9D10B500B9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911" y="3203563"/>
              <a:ext cx="954175" cy="883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Google Shape;524;p32">
            <a:extLst>
              <a:ext uri="{FF2B5EF4-FFF2-40B4-BE49-F238E27FC236}">
                <a16:creationId xmlns:a16="http://schemas.microsoft.com/office/drawing/2014/main" id="{E187570C-0FD1-3227-9E70-B42627471756}"/>
              </a:ext>
            </a:extLst>
          </p:cNvPr>
          <p:cNvSpPr txBox="1">
            <a:spLocks/>
          </p:cNvSpPr>
          <p:nvPr/>
        </p:nvSpPr>
        <p:spPr>
          <a:xfrm>
            <a:off x="477797" y="135136"/>
            <a:ext cx="6509657" cy="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naheim"/>
              <a:buAutoNum type="arabicPeriod"/>
              <a:defRPr sz="125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>
              <a:buFont typeface="Anaheim"/>
              <a:buNone/>
            </a:pPr>
            <a:r>
              <a:rPr lang="en-US" sz="2800" dirty="0"/>
              <a:t>a.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lệnh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kiện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2978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0"/>
          <p:cNvSpPr txBox="1">
            <a:spLocks noGrp="1"/>
          </p:cNvSpPr>
          <p:nvPr>
            <p:ph type="title" idx="6"/>
          </p:nvPr>
        </p:nvSpPr>
        <p:spPr>
          <a:xfrm>
            <a:off x="-296306" y="388049"/>
            <a:ext cx="9736611" cy="616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dirty="0">
                <a:latin typeface="Bahnschrift SemiBold SemiConden" panose="020B0502040204020203" pitchFamily="34" charset="0"/>
              </a:rPr>
              <a:t>SCRATCH JR dành cho các em học sinh </a:t>
            </a:r>
            <a:br>
              <a:rPr lang="vi-VN" sz="4400" dirty="0">
                <a:latin typeface="Bahnschrift SemiBold SemiConden" panose="020B0502040204020203" pitchFamily="34" charset="0"/>
              </a:rPr>
            </a:br>
            <a:r>
              <a:rPr lang="vi-VN" sz="4400" dirty="0">
                <a:latin typeface="Bahnschrift SemiBold SemiConden" panose="020B0502040204020203" pitchFamily="34" charset="0"/>
              </a:rPr>
              <a:t>từ 5 đến 7 tuổi </a:t>
            </a:r>
            <a:endParaRPr sz="4400" dirty="0">
              <a:latin typeface="Bahnschrift SemiBold SemiConden" panose="020B0502040204020203" pitchFamily="34" charset="0"/>
            </a:endParaRPr>
          </a:p>
        </p:txBody>
      </p:sp>
      <p:sp>
        <p:nvSpPr>
          <p:cNvPr id="396" name="Google Shape;396;p30"/>
          <p:cNvSpPr txBox="1">
            <a:spLocks noGrp="1"/>
          </p:cNvSpPr>
          <p:nvPr>
            <p:ph type="subTitle" idx="1"/>
          </p:nvPr>
        </p:nvSpPr>
        <p:spPr>
          <a:xfrm>
            <a:off x="801075" y="1692067"/>
            <a:ext cx="1796845" cy="10875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sz="2000" dirty="0"/>
              <a:t>Các em </a:t>
            </a:r>
          </a:p>
          <a:p>
            <a:pPr marL="0" lvl="0" indent="0"/>
            <a:r>
              <a:rPr lang="vi-VN" sz="2000" dirty="0"/>
              <a:t>có thể tự </a:t>
            </a:r>
          </a:p>
          <a:p>
            <a:pPr marL="0" lvl="0" indent="0"/>
            <a:r>
              <a:rPr lang="vi-VN" sz="2000" dirty="0"/>
              <a:t>sáng tạo ra các chương trình của riêng mình rất thuận tiện</a:t>
            </a:r>
            <a:endParaRPr sz="2000" dirty="0"/>
          </a:p>
        </p:txBody>
      </p:sp>
      <p:sp>
        <p:nvSpPr>
          <p:cNvPr id="399" name="Google Shape;399;p30"/>
          <p:cNvSpPr txBox="1">
            <a:spLocks noGrp="1"/>
          </p:cNvSpPr>
          <p:nvPr>
            <p:ph type="subTitle" idx="3"/>
          </p:nvPr>
        </p:nvSpPr>
        <p:spPr>
          <a:xfrm>
            <a:off x="3316231" y="1503222"/>
            <a:ext cx="2323993" cy="926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bg1"/>
                </a:solidFill>
              </a:rPr>
              <a:t>Các em cũng có thể thiết kế giao diện, phông nền hay thậm chí là thêm các hình ảnh của chính mình vào trong chương trình</a:t>
            </a:r>
            <a:endParaRPr sz="2000" dirty="0">
              <a:solidFill>
                <a:schemeClr val="bg1"/>
              </a:solidFill>
              <a:latin typeface="High Tower Text" panose="02040502050506030303" pitchFamily="18" charset="0"/>
            </a:endParaRPr>
          </a:p>
        </p:txBody>
      </p:sp>
      <p:sp>
        <p:nvSpPr>
          <p:cNvPr id="402" name="Google Shape;402;p30"/>
          <p:cNvSpPr txBox="1">
            <a:spLocks noGrp="1"/>
          </p:cNvSpPr>
          <p:nvPr>
            <p:ph type="subTitle" idx="5"/>
          </p:nvPr>
        </p:nvSpPr>
        <p:spPr>
          <a:xfrm>
            <a:off x="5980124" y="1729444"/>
            <a:ext cx="2668120" cy="8924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bg1"/>
                </a:solidFill>
              </a:rPr>
              <a:t>Các khối lệnh đã được thiết kế lại, để phù hơp hơn về mặt phát triển kỹ năng, tư suy cho các em ở lứa tuổi tiểu học</a:t>
            </a:r>
            <a:endParaRPr sz="2000" dirty="0">
              <a:solidFill>
                <a:schemeClr val="bg1"/>
              </a:solidFill>
              <a:latin typeface="High Tower Text" panose="02040502050506030303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021B7D-DDA0-198B-41AC-4FC1F0BCD3C0}"/>
              </a:ext>
            </a:extLst>
          </p:cNvPr>
          <p:cNvGrpSpPr/>
          <p:nvPr/>
        </p:nvGrpSpPr>
        <p:grpSpPr>
          <a:xfrm>
            <a:off x="1398842" y="3942914"/>
            <a:ext cx="964758" cy="984228"/>
            <a:chOff x="2142325" y="3884553"/>
            <a:chExt cx="1154965" cy="1272343"/>
          </a:xfrm>
        </p:grpSpPr>
        <p:sp>
          <p:nvSpPr>
            <p:cNvPr id="413" name="Google Shape;413;p30"/>
            <p:cNvSpPr/>
            <p:nvPr/>
          </p:nvSpPr>
          <p:spPr>
            <a:xfrm>
              <a:off x="2142325" y="3884553"/>
              <a:ext cx="1154965" cy="1111871"/>
            </a:xfrm>
            <a:custGeom>
              <a:avLst/>
              <a:gdLst/>
              <a:ahLst/>
              <a:cxnLst/>
              <a:rect l="l" t="t" r="r" b="b"/>
              <a:pathLst>
                <a:path w="36718" h="35348" extrusionOk="0">
                  <a:moveTo>
                    <a:pt x="19067" y="465"/>
                  </a:moveTo>
                  <a:cubicBezTo>
                    <a:pt x="28589" y="465"/>
                    <a:pt x="36253" y="8152"/>
                    <a:pt x="36299" y="17674"/>
                  </a:cubicBezTo>
                  <a:cubicBezTo>
                    <a:pt x="36299" y="24641"/>
                    <a:pt x="32119" y="30912"/>
                    <a:pt x="25662" y="33559"/>
                  </a:cubicBezTo>
                  <a:cubicBezTo>
                    <a:pt x="23549" y="34418"/>
                    <a:pt x="21296" y="34860"/>
                    <a:pt x="19067" y="34860"/>
                  </a:cubicBezTo>
                  <a:cubicBezTo>
                    <a:pt x="14608" y="34860"/>
                    <a:pt x="10195" y="33118"/>
                    <a:pt x="6898" y="29820"/>
                  </a:cubicBezTo>
                  <a:cubicBezTo>
                    <a:pt x="1974" y="24873"/>
                    <a:pt x="511" y="17511"/>
                    <a:pt x="3182" y="11055"/>
                  </a:cubicBezTo>
                  <a:cubicBezTo>
                    <a:pt x="5829" y="4668"/>
                    <a:pt x="12100" y="465"/>
                    <a:pt x="19067" y="465"/>
                  </a:cubicBezTo>
                  <a:close/>
                  <a:moveTo>
                    <a:pt x="19067" y="0"/>
                  </a:moveTo>
                  <a:cubicBezTo>
                    <a:pt x="14492" y="0"/>
                    <a:pt x="9963" y="1789"/>
                    <a:pt x="6572" y="5156"/>
                  </a:cubicBezTo>
                  <a:cubicBezTo>
                    <a:pt x="1510" y="10219"/>
                    <a:pt x="0" y="17813"/>
                    <a:pt x="2740" y="24432"/>
                  </a:cubicBezTo>
                  <a:cubicBezTo>
                    <a:pt x="5458" y="31028"/>
                    <a:pt x="11914" y="35347"/>
                    <a:pt x="19044" y="35347"/>
                  </a:cubicBezTo>
                  <a:cubicBezTo>
                    <a:pt x="28798" y="35347"/>
                    <a:pt x="36694" y="27428"/>
                    <a:pt x="36717" y="17697"/>
                  </a:cubicBezTo>
                  <a:cubicBezTo>
                    <a:pt x="36717" y="10567"/>
                    <a:pt x="32421" y="4111"/>
                    <a:pt x="25802" y="1371"/>
                  </a:cubicBezTo>
                  <a:cubicBezTo>
                    <a:pt x="23665" y="442"/>
                    <a:pt x="21366" y="0"/>
                    <a:pt x="19067" y="0"/>
                  </a:cubicBezTo>
                  <a:close/>
                </a:path>
              </a:pathLst>
            </a:custGeom>
            <a:solidFill>
              <a:srgbClr val="03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CE75872-25F7-4CF4-1B48-4686BF71FDE7}"/>
                </a:ext>
              </a:extLst>
            </p:cNvPr>
            <p:cNvGrpSpPr/>
            <p:nvPr/>
          </p:nvGrpSpPr>
          <p:grpSpPr>
            <a:xfrm>
              <a:off x="2193440" y="3900394"/>
              <a:ext cx="1097999" cy="1256502"/>
              <a:chOff x="2193440" y="3738023"/>
              <a:chExt cx="1097999" cy="1256502"/>
            </a:xfrm>
          </p:grpSpPr>
          <p:sp>
            <p:nvSpPr>
              <p:cNvPr id="406" name="Google Shape;406;p30"/>
              <p:cNvSpPr/>
              <p:nvPr/>
            </p:nvSpPr>
            <p:spPr>
              <a:xfrm>
                <a:off x="2288403" y="4838162"/>
                <a:ext cx="859854" cy="156363"/>
              </a:xfrm>
              <a:custGeom>
                <a:avLst/>
                <a:gdLst/>
                <a:ahLst/>
                <a:cxnLst/>
                <a:rect l="l" t="t" r="r" b="b"/>
                <a:pathLst>
                  <a:path w="27336" h="4971" extrusionOk="0">
                    <a:moveTo>
                      <a:pt x="1" y="2463"/>
                    </a:moveTo>
                    <a:cubicBezTo>
                      <a:pt x="1" y="1116"/>
                      <a:pt x="6132" y="1"/>
                      <a:pt x="13680" y="1"/>
                    </a:cubicBezTo>
                    <a:lnTo>
                      <a:pt x="13680" y="1"/>
                    </a:lnTo>
                    <a:cubicBezTo>
                      <a:pt x="21227" y="1"/>
                      <a:pt x="27335" y="1116"/>
                      <a:pt x="27335" y="2463"/>
                    </a:cubicBezTo>
                    <a:lnTo>
                      <a:pt x="27335" y="2463"/>
                    </a:lnTo>
                    <a:cubicBezTo>
                      <a:pt x="27335" y="3833"/>
                      <a:pt x="21227" y="4948"/>
                      <a:pt x="13680" y="4948"/>
                    </a:cubicBezTo>
                    <a:lnTo>
                      <a:pt x="13680" y="4948"/>
                    </a:lnTo>
                    <a:cubicBezTo>
                      <a:pt x="6132" y="4971"/>
                      <a:pt x="1" y="3856"/>
                      <a:pt x="1" y="2463"/>
                    </a:cubicBezTo>
                    <a:close/>
                  </a:path>
                </a:pathLst>
              </a:custGeom>
              <a:solidFill>
                <a:srgbClr val="191919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0"/>
              <p:cNvSpPr/>
              <p:nvPr/>
            </p:nvSpPr>
            <p:spPr>
              <a:xfrm>
                <a:off x="2773473" y="4665034"/>
                <a:ext cx="347766" cy="279824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8896" extrusionOk="0">
                    <a:moveTo>
                      <a:pt x="8291" y="1"/>
                    </a:moveTo>
                    <a:cubicBezTo>
                      <a:pt x="5365" y="1"/>
                      <a:pt x="1" y="1209"/>
                      <a:pt x="163" y="2254"/>
                    </a:cubicBezTo>
                    <a:lnTo>
                      <a:pt x="860" y="6782"/>
                    </a:lnTo>
                    <a:cubicBezTo>
                      <a:pt x="1069" y="8036"/>
                      <a:pt x="2184" y="8896"/>
                      <a:pt x="3391" y="8896"/>
                    </a:cubicBezTo>
                    <a:cubicBezTo>
                      <a:pt x="3531" y="8896"/>
                      <a:pt x="3716" y="8896"/>
                      <a:pt x="3856" y="8872"/>
                    </a:cubicBezTo>
                    <a:lnTo>
                      <a:pt x="8709" y="8036"/>
                    </a:lnTo>
                    <a:cubicBezTo>
                      <a:pt x="10103" y="7804"/>
                      <a:pt x="11055" y="6457"/>
                      <a:pt x="10800" y="5040"/>
                    </a:cubicBezTo>
                    <a:lnTo>
                      <a:pt x="10103" y="512"/>
                    </a:lnTo>
                    <a:cubicBezTo>
                      <a:pt x="10033" y="140"/>
                      <a:pt x="9313" y="1"/>
                      <a:pt x="82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0"/>
              <p:cNvSpPr/>
              <p:nvPr/>
            </p:nvSpPr>
            <p:spPr>
              <a:xfrm>
                <a:off x="2763974" y="4656289"/>
                <a:ext cx="364563" cy="295142"/>
              </a:xfrm>
              <a:custGeom>
                <a:avLst/>
                <a:gdLst/>
                <a:ahLst/>
                <a:cxnLst/>
                <a:rect l="l" t="t" r="r" b="b"/>
                <a:pathLst>
                  <a:path w="11590" h="9383" extrusionOk="0">
                    <a:moveTo>
                      <a:pt x="8570" y="465"/>
                    </a:moveTo>
                    <a:cubicBezTo>
                      <a:pt x="9639" y="465"/>
                      <a:pt x="10149" y="650"/>
                      <a:pt x="10173" y="813"/>
                    </a:cubicBezTo>
                    <a:cubicBezTo>
                      <a:pt x="10335" y="1928"/>
                      <a:pt x="10869" y="5318"/>
                      <a:pt x="10869" y="5342"/>
                    </a:cubicBezTo>
                    <a:cubicBezTo>
                      <a:pt x="11102" y="6619"/>
                      <a:pt x="10242" y="7850"/>
                      <a:pt x="8942" y="8082"/>
                    </a:cubicBezTo>
                    <a:lnTo>
                      <a:pt x="4088" y="8918"/>
                    </a:lnTo>
                    <a:cubicBezTo>
                      <a:pt x="3949" y="8941"/>
                      <a:pt x="3833" y="8941"/>
                      <a:pt x="3693" y="8941"/>
                    </a:cubicBezTo>
                    <a:cubicBezTo>
                      <a:pt x="2555" y="8941"/>
                      <a:pt x="1580" y="8129"/>
                      <a:pt x="1371" y="6991"/>
                    </a:cubicBezTo>
                    <a:cubicBezTo>
                      <a:pt x="1371" y="6967"/>
                      <a:pt x="860" y="3577"/>
                      <a:pt x="674" y="2462"/>
                    </a:cubicBezTo>
                    <a:cubicBezTo>
                      <a:pt x="628" y="2090"/>
                      <a:pt x="2439" y="1278"/>
                      <a:pt x="5551" y="767"/>
                    </a:cubicBezTo>
                    <a:cubicBezTo>
                      <a:pt x="6852" y="558"/>
                      <a:pt x="7850" y="465"/>
                      <a:pt x="8570" y="465"/>
                    </a:cubicBezTo>
                    <a:close/>
                    <a:moveTo>
                      <a:pt x="8593" y="0"/>
                    </a:moveTo>
                    <a:cubicBezTo>
                      <a:pt x="7525" y="0"/>
                      <a:pt x="6248" y="186"/>
                      <a:pt x="5505" y="302"/>
                    </a:cubicBezTo>
                    <a:cubicBezTo>
                      <a:pt x="4576" y="441"/>
                      <a:pt x="1" y="1278"/>
                      <a:pt x="233" y="2532"/>
                    </a:cubicBezTo>
                    <a:cubicBezTo>
                      <a:pt x="419" y="3646"/>
                      <a:pt x="930" y="7037"/>
                      <a:pt x="930" y="7060"/>
                    </a:cubicBezTo>
                    <a:cubicBezTo>
                      <a:pt x="1162" y="8407"/>
                      <a:pt x="2323" y="9383"/>
                      <a:pt x="3693" y="9383"/>
                    </a:cubicBezTo>
                    <a:cubicBezTo>
                      <a:pt x="3833" y="9383"/>
                      <a:pt x="4018" y="9383"/>
                      <a:pt x="4181" y="9359"/>
                    </a:cubicBezTo>
                    <a:lnTo>
                      <a:pt x="9035" y="8523"/>
                    </a:lnTo>
                    <a:cubicBezTo>
                      <a:pt x="10567" y="8245"/>
                      <a:pt x="11589" y="6805"/>
                      <a:pt x="11334" y="5272"/>
                    </a:cubicBezTo>
                    <a:cubicBezTo>
                      <a:pt x="11334" y="5226"/>
                      <a:pt x="10800" y="1835"/>
                      <a:pt x="10637" y="697"/>
                    </a:cubicBezTo>
                    <a:cubicBezTo>
                      <a:pt x="10544" y="186"/>
                      <a:pt x="9639" y="0"/>
                      <a:pt x="8593" y="0"/>
                    </a:cubicBezTo>
                    <a:close/>
                  </a:path>
                </a:pathLst>
              </a:custGeom>
              <a:solidFill>
                <a:srgbClr val="0344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0"/>
              <p:cNvSpPr/>
              <p:nvPr/>
            </p:nvSpPr>
            <p:spPr>
              <a:xfrm>
                <a:off x="2342474" y="4651885"/>
                <a:ext cx="379159" cy="306120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9732" extrusionOk="0">
                    <a:moveTo>
                      <a:pt x="2950" y="1"/>
                    </a:moveTo>
                    <a:cubicBezTo>
                      <a:pt x="2485" y="1"/>
                      <a:pt x="2207" y="94"/>
                      <a:pt x="2114" y="326"/>
                    </a:cubicBezTo>
                    <a:cubicBezTo>
                      <a:pt x="1719" y="1394"/>
                      <a:pt x="465" y="4599"/>
                      <a:pt x="465" y="4599"/>
                    </a:cubicBezTo>
                    <a:cubicBezTo>
                      <a:pt x="0" y="5923"/>
                      <a:pt x="674" y="7409"/>
                      <a:pt x="2021" y="7897"/>
                    </a:cubicBezTo>
                    <a:lnTo>
                      <a:pt x="6666" y="9592"/>
                    </a:lnTo>
                    <a:cubicBezTo>
                      <a:pt x="6968" y="9708"/>
                      <a:pt x="7246" y="9732"/>
                      <a:pt x="7548" y="9732"/>
                    </a:cubicBezTo>
                    <a:cubicBezTo>
                      <a:pt x="8593" y="9732"/>
                      <a:pt x="9569" y="9081"/>
                      <a:pt x="9987" y="8036"/>
                    </a:cubicBezTo>
                    <a:cubicBezTo>
                      <a:pt x="9987" y="8036"/>
                      <a:pt x="11241" y="4831"/>
                      <a:pt x="11636" y="3786"/>
                    </a:cubicBezTo>
                    <a:cubicBezTo>
                      <a:pt x="12054" y="2625"/>
                      <a:pt x="5365" y="1"/>
                      <a:pt x="29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0"/>
              <p:cNvSpPr/>
              <p:nvPr/>
            </p:nvSpPr>
            <p:spPr>
              <a:xfrm>
                <a:off x="2332975" y="4644588"/>
                <a:ext cx="383562" cy="320715"/>
              </a:xfrm>
              <a:custGeom>
                <a:avLst/>
                <a:gdLst/>
                <a:ahLst/>
                <a:cxnLst/>
                <a:rect l="l" t="t" r="r" b="b"/>
                <a:pathLst>
                  <a:path w="12194" h="10196" extrusionOk="0">
                    <a:moveTo>
                      <a:pt x="3182" y="465"/>
                    </a:moveTo>
                    <a:lnTo>
                      <a:pt x="3252" y="465"/>
                    </a:lnTo>
                    <a:cubicBezTo>
                      <a:pt x="5296" y="465"/>
                      <a:pt x="10567" y="2439"/>
                      <a:pt x="11566" y="3624"/>
                    </a:cubicBezTo>
                    <a:cubicBezTo>
                      <a:pt x="11659" y="3740"/>
                      <a:pt x="11705" y="3833"/>
                      <a:pt x="11682" y="3879"/>
                    </a:cubicBezTo>
                    <a:cubicBezTo>
                      <a:pt x="11264" y="4971"/>
                      <a:pt x="10056" y="8129"/>
                      <a:pt x="10033" y="8152"/>
                    </a:cubicBezTo>
                    <a:cubicBezTo>
                      <a:pt x="9685" y="9104"/>
                      <a:pt x="8779" y="9685"/>
                      <a:pt x="7827" y="9685"/>
                    </a:cubicBezTo>
                    <a:cubicBezTo>
                      <a:pt x="7548" y="9685"/>
                      <a:pt x="7270" y="9639"/>
                      <a:pt x="7014" y="9546"/>
                    </a:cubicBezTo>
                    <a:lnTo>
                      <a:pt x="2369" y="7874"/>
                    </a:lnTo>
                    <a:cubicBezTo>
                      <a:pt x="1138" y="7409"/>
                      <a:pt x="511" y="6062"/>
                      <a:pt x="976" y="4854"/>
                    </a:cubicBezTo>
                    <a:cubicBezTo>
                      <a:pt x="976" y="4831"/>
                      <a:pt x="2207" y="1626"/>
                      <a:pt x="2625" y="581"/>
                    </a:cubicBezTo>
                    <a:cubicBezTo>
                      <a:pt x="2648" y="512"/>
                      <a:pt x="2764" y="488"/>
                      <a:pt x="2903" y="465"/>
                    </a:cubicBezTo>
                    <a:close/>
                    <a:moveTo>
                      <a:pt x="3229" y="1"/>
                    </a:moveTo>
                    <a:cubicBezTo>
                      <a:pt x="3089" y="1"/>
                      <a:pt x="2950" y="1"/>
                      <a:pt x="2834" y="24"/>
                    </a:cubicBezTo>
                    <a:cubicBezTo>
                      <a:pt x="2509" y="94"/>
                      <a:pt x="2276" y="233"/>
                      <a:pt x="2184" y="442"/>
                    </a:cubicBezTo>
                    <a:cubicBezTo>
                      <a:pt x="1789" y="1510"/>
                      <a:pt x="535" y="4669"/>
                      <a:pt x="535" y="4738"/>
                    </a:cubicBezTo>
                    <a:cubicBezTo>
                      <a:pt x="0" y="6178"/>
                      <a:pt x="767" y="7804"/>
                      <a:pt x="2207" y="8338"/>
                    </a:cubicBezTo>
                    <a:lnTo>
                      <a:pt x="6852" y="10010"/>
                    </a:lnTo>
                    <a:cubicBezTo>
                      <a:pt x="7177" y="10126"/>
                      <a:pt x="7479" y="10196"/>
                      <a:pt x="7827" y="10196"/>
                    </a:cubicBezTo>
                    <a:cubicBezTo>
                      <a:pt x="9011" y="10196"/>
                      <a:pt x="10056" y="9453"/>
                      <a:pt x="10451" y="8338"/>
                    </a:cubicBezTo>
                    <a:cubicBezTo>
                      <a:pt x="10451" y="8292"/>
                      <a:pt x="11705" y="5110"/>
                      <a:pt x="12123" y="4065"/>
                    </a:cubicBezTo>
                    <a:cubicBezTo>
                      <a:pt x="12193" y="3833"/>
                      <a:pt x="12147" y="3600"/>
                      <a:pt x="11938" y="3345"/>
                    </a:cubicBezTo>
                    <a:cubicBezTo>
                      <a:pt x="10869" y="2044"/>
                      <a:pt x="5435" y="1"/>
                      <a:pt x="3229" y="1"/>
                    </a:cubicBezTo>
                    <a:close/>
                  </a:path>
                </a:pathLst>
              </a:custGeom>
              <a:solidFill>
                <a:srgbClr val="0344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0"/>
              <p:cNvSpPr/>
              <p:nvPr/>
            </p:nvSpPr>
            <p:spPr>
              <a:xfrm>
                <a:off x="2194163" y="3738023"/>
                <a:ext cx="1097276" cy="1096521"/>
              </a:xfrm>
              <a:custGeom>
                <a:avLst/>
                <a:gdLst/>
                <a:ahLst/>
                <a:cxnLst/>
                <a:rect l="l" t="t" r="r" b="b"/>
                <a:pathLst>
                  <a:path w="34884" h="34860" extrusionOk="0">
                    <a:moveTo>
                      <a:pt x="17419" y="1"/>
                    </a:moveTo>
                    <a:cubicBezTo>
                      <a:pt x="7781" y="1"/>
                      <a:pt x="1" y="7804"/>
                      <a:pt x="1" y="17419"/>
                    </a:cubicBezTo>
                    <a:cubicBezTo>
                      <a:pt x="1" y="27057"/>
                      <a:pt x="7827" y="34860"/>
                      <a:pt x="17419" y="34860"/>
                    </a:cubicBezTo>
                    <a:cubicBezTo>
                      <a:pt x="27034" y="34860"/>
                      <a:pt x="34883" y="27057"/>
                      <a:pt x="34883" y="17419"/>
                    </a:cubicBezTo>
                    <a:cubicBezTo>
                      <a:pt x="34883" y="7804"/>
                      <a:pt x="27057" y="1"/>
                      <a:pt x="174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0"/>
              <p:cNvSpPr/>
              <p:nvPr/>
            </p:nvSpPr>
            <p:spPr>
              <a:xfrm>
                <a:off x="2193440" y="3789892"/>
                <a:ext cx="520895" cy="1001559"/>
              </a:xfrm>
              <a:custGeom>
                <a:avLst/>
                <a:gdLst/>
                <a:ahLst/>
                <a:cxnLst/>
                <a:rect l="l" t="t" r="r" b="b"/>
                <a:pathLst>
                  <a:path w="16560" h="31841" extrusionOk="0">
                    <a:moveTo>
                      <a:pt x="10010" y="1"/>
                    </a:moveTo>
                    <a:cubicBezTo>
                      <a:pt x="4088" y="2787"/>
                      <a:pt x="1" y="8802"/>
                      <a:pt x="1" y="15793"/>
                    </a:cubicBezTo>
                    <a:cubicBezTo>
                      <a:pt x="1" y="22992"/>
                      <a:pt x="4390" y="29216"/>
                      <a:pt x="10591" y="31841"/>
                    </a:cubicBezTo>
                    <a:cubicBezTo>
                      <a:pt x="14283" y="28450"/>
                      <a:pt x="16559" y="22388"/>
                      <a:pt x="16559" y="15863"/>
                    </a:cubicBezTo>
                    <a:cubicBezTo>
                      <a:pt x="16559" y="9151"/>
                      <a:pt x="14051" y="3368"/>
                      <a:pt x="100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1600" cap="flat" cmpd="sng">
                <a:solidFill>
                  <a:srgbClr val="BCBCBC"/>
                </a:solidFill>
                <a:prstDash val="solid"/>
                <a:miter lim="232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0"/>
              <p:cNvSpPr/>
              <p:nvPr/>
            </p:nvSpPr>
            <p:spPr>
              <a:xfrm>
                <a:off x="2773473" y="4615366"/>
                <a:ext cx="241826" cy="225753"/>
              </a:xfrm>
              <a:custGeom>
                <a:avLst/>
                <a:gdLst/>
                <a:ahLst/>
                <a:cxnLst/>
                <a:rect l="l" t="t" r="r" b="b"/>
                <a:pathLst>
                  <a:path w="7688" h="7177" extrusionOk="0">
                    <a:moveTo>
                      <a:pt x="7688" y="1"/>
                    </a:moveTo>
                    <a:lnTo>
                      <a:pt x="7688" y="1"/>
                    </a:lnTo>
                    <a:cubicBezTo>
                      <a:pt x="7455" y="94"/>
                      <a:pt x="7246" y="186"/>
                      <a:pt x="7014" y="256"/>
                    </a:cubicBezTo>
                    <a:cubicBezTo>
                      <a:pt x="6155" y="1859"/>
                      <a:pt x="5110" y="3229"/>
                      <a:pt x="3856" y="4274"/>
                    </a:cubicBezTo>
                    <a:cubicBezTo>
                      <a:pt x="2671" y="5249"/>
                      <a:pt x="1394" y="6132"/>
                      <a:pt x="1" y="6759"/>
                    </a:cubicBezTo>
                    <a:lnTo>
                      <a:pt x="163" y="7177"/>
                    </a:lnTo>
                    <a:cubicBezTo>
                      <a:pt x="1603" y="6480"/>
                      <a:pt x="2927" y="5644"/>
                      <a:pt x="4158" y="4599"/>
                    </a:cubicBezTo>
                    <a:cubicBezTo>
                      <a:pt x="5551" y="3438"/>
                      <a:pt x="6735" y="1835"/>
                      <a:pt x="7688" y="1"/>
                    </a:cubicBezTo>
                    <a:close/>
                  </a:path>
                </a:pathLst>
              </a:custGeom>
              <a:solidFill>
                <a:srgbClr val="0344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0"/>
              <p:cNvSpPr/>
              <p:nvPr/>
            </p:nvSpPr>
            <p:spPr>
              <a:xfrm>
                <a:off x="2197088" y="3754096"/>
                <a:ext cx="781688" cy="1070225"/>
              </a:xfrm>
              <a:custGeom>
                <a:avLst/>
                <a:gdLst/>
                <a:ahLst/>
                <a:cxnLst/>
                <a:rect l="l" t="t" r="r" b="b"/>
                <a:pathLst>
                  <a:path w="24851" h="34024" extrusionOk="0">
                    <a:moveTo>
                      <a:pt x="12844" y="1"/>
                    </a:moveTo>
                    <a:cubicBezTo>
                      <a:pt x="5435" y="2044"/>
                      <a:pt x="1" y="8802"/>
                      <a:pt x="1" y="16815"/>
                    </a:cubicBezTo>
                    <a:cubicBezTo>
                      <a:pt x="1" y="25501"/>
                      <a:pt x="6341" y="32700"/>
                      <a:pt x="14632" y="34024"/>
                    </a:cubicBezTo>
                    <a:cubicBezTo>
                      <a:pt x="20693" y="30958"/>
                      <a:pt x="24850" y="24688"/>
                      <a:pt x="24850" y="17419"/>
                    </a:cubicBezTo>
                    <a:cubicBezTo>
                      <a:pt x="24850" y="9476"/>
                      <a:pt x="19857" y="2671"/>
                      <a:pt x="12844" y="1"/>
                    </a:cubicBezTo>
                    <a:close/>
                  </a:path>
                </a:pathLst>
              </a:custGeom>
              <a:solidFill>
                <a:srgbClr val="FCFCFC">
                  <a:alpha val="10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0"/>
              <p:cNvSpPr/>
              <p:nvPr/>
            </p:nvSpPr>
            <p:spPr>
              <a:xfrm>
                <a:off x="2851639" y="469501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0"/>
              <p:cNvSpPr/>
              <p:nvPr/>
            </p:nvSpPr>
            <p:spPr>
              <a:xfrm>
                <a:off x="2365845" y="4453939"/>
                <a:ext cx="147587" cy="191404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6085" extrusionOk="0">
                    <a:moveTo>
                      <a:pt x="999" y="93"/>
                    </a:moveTo>
                    <a:cubicBezTo>
                      <a:pt x="1" y="604"/>
                      <a:pt x="1278" y="3646"/>
                      <a:pt x="2996" y="5202"/>
                    </a:cubicBezTo>
                    <a:cubicBezTo>
                      <a:pt x="3414" y="5551"/>
                      <a:pt x="3832" y="5829"/>
                      <a:pt x="4297" y="6062"/>
                    </a:cubicBezTo>
                    <a:cubicBezTo>
                      <a:pt x="4390" y="6085"/>
                      <a:pt x="4460" y="6085"/>
                      <a:pt x="4506" y="6062"/>
                    </a:cubicBezTo>
                    <a:cubicBezTo>
                      <a:pt x="4622" y="5992"/>
                      <a:pt x="4692" y="5829"/>
                      <a:pt x="4552" y="5690"/>
                    </a:cubicBezTo>
                    <a:cubicBezTo>
                      <a:pt x="3925" y="4900"/>
                      <a:pt x="3391" y="4064"/>
                      <a:pt x="2996" y="3159"/>
                    </a:cubicBezTo>
                    <a:cubicBezTo>
                      <a:pt x="2369" y="1649"/>
                      <a:pt x="2160" y="116"/>
                      <a:pt x="1533" y="0"/>
                    </a:cubicBezTo>
                    <a:cubicBezTo>
                      <a:pt x="1324" y="0"/>
                      <a:pt x="1115" y="23"/>
                      <a:pt x="999" y="9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0"/>
              <p:cNvSpPr/>
              <p:nvPr/>
            </p:nvSpPr>
            <p:spPr>
              <a:xfrm>
                <a:off x="2511955" y="3878281"/>
                <a:ext cx="747339" cy="770710"/>
              </a:xfrm>
              <a:custGeom>
                <a:avLst/>
                <a:gdLst/>
                <a:ahLst/>
                <a:cxnLst/>
                <a:rect l="l" t="t" r="r" b="b"/>
                <a:pathLst>
                  <a:path w="23759" h="24502" extrusionOk="0">
                    <a:moveTo>
                      <a:pt x="23758" y="12263"/>
                    </a:moveTo>
                    <a:cubicBezTo>
                      <a:pt x="23758" y="19021"/>
                      <a:pt x="18440" y="24502"/>
                      <a:pt x="11891" y="24502"/>
                    </a:cubicBezTo>
                    <a:cubicBezTo>
                      <a:pt x="5319" y="24502"/>
                      <a:pt x="0" y="19021"/>
                      <a:pt x="0" y="12263"/>
                    </a:cubicBezTo>
                    <a:cubicBezTo>
                      <a:pt x="0" y="5482"/>
                      <a:pt x="5319" y="1"/>
                      <a:pt x="11891" y="1"/>
                    </a:cubicBezTo>
                    <a:cubicBezTo>
                      <a:pt x="18440" y="1"/>
                      <a:pt x="23758" y="5482"/>
                      <a:pt x="23758" y="12263"/>
                    </a:cubicBezTo>
                    <a:close/>
                  </a:path>
                </a:pathLst>
              </a:custGeom>
              <a:solidFill>
                <a:srgbClr val="E2BFA1"/>
              </a:solidFill>
              <a:ln w="11025" cap="flat" cmpd="sng">
                <a:solidFill>
                  <a:srgbClr val="034444"/>
                </a:solidFill>
                <a:prstDash val="solid"/>
                <a:miter lim="232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0"/>
              <p:cNvSpPr/>
              <p:nvPr/>
            </p:nvSpPr>
            <p:spPr>
              <a:xfrm>
                <a:off x="2973622" y="4623419"/>
                <a:ext cx="37306" cy="72346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2300" extrusionOk="0">
                    <a:moveTo>
                      <a:pt x="419" y="0"/>
                    </a:moveTo>
                    <a:cubicBezTo>
                      <a:pt x="326" y="0"/>
                      <a:pt x="256" y="93"/>
                      <a:pt x="256" y="186"/>
                    </a:cubicBezTo>
                    <a:lnTo>
                      <a:pt x="1" y="2137"/>
                    </a:lnTo>
                    <a:cubicBezTo>
                      <a:pt x="1" y="2206"/>
                      <a:pt x="71" y="2299"/>
                      <a:pt x="163" y="2299"/>
                    </a:cubicBezTo>
                    <a:lnTo>
                      <a:pt x="976" y="2299"/>
                    </a:lnTo>
                    <a:cubicBezTo>
                      <a:pt x="1069" y="2299"/>
                      <a:pt x="1162" y="2206"/>
                      <a:pt x="1185" y="2137"/>
                    </a:cubicBezTo>
                    <a:lnTo>
                      <a:pt x="930" y="186"/>
                    </a:lnTo>
                    <a:cubicBezTo>
                      <a:pt x="930" y="93"/>
                      <a:pt x="837" y="0"/>
                      <a:pt x="7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00" cap="flat" cmpd="sng">
                <a:solidFill>
                  <a:srgbClr val="BCBCBC"/>
                </a:solidFill>
                <a:prstDash val="solid"/>
                <a:miter lim="232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0"/>
              <p:cNvSpPr/>
              <p:nvPr/>
            </p:nvSpPr>
            <p:spPr>
              <a:xfrm>
                <a:off x="2686531" y="4286630"/>
                <a:ext cx="138842" cy="113269"/>
              </a:xfrm>
              <a:custGeom>
                <a:avLst/>
                <a:gdLst/>
                <a:ahLst/>
                <a:cxnLst/>
                <a:rect l="l" t="t" r="r" b="b"/>
                <a:pathLst>
                  <a:path w="4414" h="3601" extrusionOk="0">
                    <a:moveTo>
                      <a:pt x="2207" y="1"/>
                    </a:moveTo>
                    <a:cubicBezTo>
                      <a:pt x="999" y="1"/>
                      <a:pt x="1" y="814"/>
                      <a:pt x="1" y="1789"/>
                    </a:cubicBezTo>
                    <a:cubicBezTo>
                      <a:pt x="1" y="2788"/>
                      <a:pt x="999" y="3601"/>
                      <a:pt x="2207" y="3601"/>
                    </a:cubicBezTo>
                    <a:cubicBezTo>
                      <a:pt x="3415" y="3601"/>
                      <a:pt x="4413" y="2788"/>
                      <a:pt x="4413" y="1789"/>
                    </a:cubicBezTo>
                    <a:cubicBezTo>
                      <a:pt x="4413" y="814"/>
                      <a:pt x="3415" y="1"/>
                      <a:pt x="2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0"/>
              <p:cNvSpPr/>
              <p:nvPr/>
            </p:nvSpPr>
            <p:spPr>
              <a:xfrm rot="-186152">
                <a:off x="3152965" y="4286631"/>
                <a:ext cx="101572" cy="113273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601" extrusionOk="0">
                    <a:moveTo>
                      <a:pt x="2207" y="1"/>
                    </a:moveTo>
                    <a:cubicBezTo>
                      <a:pt x="999" y="1"/>
                      <a:pt x="0" y="814"/>
                      <a:pt x="0" y="1812"/>
                    </a:cubicBezTo>
                    <a:cubicBezTo>
                      <a:pt x="0" y="2788"/>
                      <a:pt x="976" y="3601"/>
                      <a:pt x="2207" y="3601"/>
                    </a:cubicBezTo>
                    <a:lnTo>
                      <a:pt x="2346" y="3601"/>
                    </a:lnTo>
                    <a:cubicBezTo>
                      <a:pt x="2810" y="2532"/>
                      <a:pt x="3112" y="1394"/>
                      <a:pt x="3228" y="210"/>
                    </a:cubicBezTo>
                    <a:cubicBezTo>
                      <a:pt x="2903" y="71"/>
                      <a:pt x="2578" y="1"/>
                      <a:pt x="2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0"/>
              <p:cNvSpPr/>
              <p:nvPr/>
            </p:nvSpPr>
            <p:spPr>
              <a:xfrm>
                <a:off x="2887435" y="4235515"/>
                <a:ext cx="67974" cy="67219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2137" extrusionOk="0">
                    <a:moveTo>
                      <a:pt x="1069" y="0"/>
                    </a:moveTo>
                    <a:cubicBezTo>
                      <a:pt x="488" y="0"/>
                      <a:pt x="0" y="488"/>
                      <a:pt x="0" y="1068"/>
                    </a:cubicBezTo>
                    <a:cubicBezTo>
                      <a:pt x="0" y="1672"/>
                      <a:pt x="488" y="2137"/>
                      <a:pt x="1069" y="2137"/>
                    </a:cubicBezTo>
                    <a:cubicBezTo>
                      <a:pt x="1673" y="2137"/>
                      <a:pt x="2160" y="1672"/>
                      <a:pt x="2160" y="1068"/>
                    </a:cubicBezTo>
                    <a:cubicBezTo>
                      <a:pt x="2160" y="488"/>
                      <a:pt x="1673" y="0"/>
                      <a:pt x="10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0"/>
              <p:cNvSpPr/>
              <p:nvPr/>
            </p:nvSpPr>
            <p:spPr>
              <a:xfrm>
                <a:off x="3062011" y="4235515"/>
                <a:ext cx="67251" cy="67219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2137" extrusionOk="0">
                    <a:moveTo>
                      <a:pt x="1069" y="0"/>
                    </a:moveTo>
                    <a:cubicBezTo>
                      <a:pt x="465" y="0"/>
                      <a:pt x="1" y="488"/>
                      <a:pt x="1" y="1068"/>
                    </a:cubicBezTo>
                    <a:cubicBezTo>
                      <a:pt x="1" y="1672"/>
                      <a:pt x="465" y="2137"/>
                      <a:pt x="1069" y="2137"/>
                    </a:cubicBezTo>
                    <a:cubicBezTo>
                      <a:pt x="1673" y="2137"/>
                      <a:pt x="2138" y="1672"/>
                      <a:pt x="2138" y="1068"/>
                    </a:cubicBezTo>
                    <a:cubicBezTo>
                      <a:pt x="2138" y="488"/>
                      <a:pt x="1673" y="0"/>
                      <a:pt x="10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0"/>
              <p:cNvSpPr/>
              <p:nvPr/>
            </p:nvSpPr>
            <p:spPr>
              <a:xfrm>
                <a:off x="2854564" y="4172668"/>
                <a:ext cx="133715" cy="21956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698" extrusionOk="0">
                    <a:moveTo>
                      <a:pt x="349" y="1"/>
                    </a:moveTo>
                    <a:cubicBezTo>
                      <a:pt x="140" y="1"/>
                      <a:pt x="0" y="140"/>
                      <a:pt x="0" y="349"/>
                    </a:cubicBezTo>
                    <a:cubicBezTo>
                      <a:pt x="0" y="558"/>
                      <a:pt x="140" y="698"/>
                      <a:pt x="349" y="698"/>
                    </a:cubicBezTo>
                    <a:lnTo>
                      <a:pt x="3902" y="698"/>
                    </a:lnTo>
                    <a:cubicBezTo>
                      <a:pt x="4088" y="698"/>
                      <a:pt x="4250" y="558"/>
                      <a:pt x="4250" y="349"/>
                    </a:cubicBezTo>
                    <a:cubicBezTo>
                      <a:pt x="4250" y="140"/>
                      <a:pt x="4088" y="1"/>
                      <a:pt x="39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0"/>
              <p:cNvSpPr/>
              <p:nvPr/>
            </p:nvSpPr>
            <p:spPr>
              <a:xfrm>
                <a:off x="3029141" y="4172668"/>
                <a:ext cx="132992" cy="21956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698" extrusionOk="0">
                    <a:moveTo>
                      <a:pt x="349" y="1"/>
                    </a:moveTo>
                    <a:cubicBezTo>
                      <a:pt x="140" y="1"/>
                      <a:pt x="1" y="140"/>
                      <a:pt x="1" y="349"/>
                    </a:cubicBezTo>
                    <a:cubicBezTo>
                      <a:pt x="1" y="558"/>
                      <a:pt x="140" y="698"/>
                      <a:pt x="349" y="698"/>
                    </a:cubicBezTo>
                    <a:lnTo>
                      <a:pt x="3879" y="698"/>
                    </a:lnTo>
                    <a:cubicBezTo>
                      <a:pt x="4065" y="698"/>
                      <a:pt x="4228" y="558"/>
                      <a:pt x="4228" y="349"/>
                    </a:cubicBezTo>
                    <a:cubicBezTo>
                      <a:pt x="4228" y="140"/>
                      <a:pt x="4088" y="1"/>
                      <a:pt x="38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0"/>
              <p:cNvSpPr/>
              <p:nvPr/>
            </p:nvSpPr>
            <p:spPr>
              <a:xfrm>
                <a:off x="2988249" y="4334127"/>
                <a:ext cx="50422" cy="21956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698" extrusionOk="0">
                    <a:moveTo>
                      <a:pt x="349" y="0"/>
                    </a:moveTo>
                    <a:cubicBezTo>
                      <a:pt x="140" y="0"/>
                      <a:pt x="0" y="140"/>
                      <a:pt x="0" y="349"/>
                    </a:cubicBezTo>
                    <a:cubicBezTo>
                      <a:pt x="0" y="558"/>
                      <a:pt x="140" y="697"/>
                      <a:pt x="349" y="697"/>
                    </a:cubicBezTo>
                    <a:lnTo>
                      <a:pt x="1278" y="697"/>
                    </a:lnTo>
                    <a:cubicBezTo>
                      <a:pt x="1463" y="697"/>
                      <a:pt x="1603" y="558"/>
                      <a:pt x="1603" y="349"/>
                    </a:cubicBezTo>
                    <a:cubicBezTo>
                      <a:pt x="1603" y="140"/>
                      <a:pt x="1463" y="0"/>
                      <a:pt x="1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0"/>
              <p:cNvSpPr/>
              <p:nvPr/>
            </p:nvSpPr>
            <p:spPr>
              <a:xfrm>
                <a:off x="2498083" y="3898726"/>
                <a:ext cx="31" cy="208232"/>
              </a:xfrm>
              <a:custGeom>
                <a:avLst/>
                <a:gdLst/>
                <a:ahLst/>
                <a:cxnLst/>
                <a:rect l="l" t="t" r="r" b="b"/>
                <a:pathLst>
                  <a:path w="1" h="6620" fill="none" extrusionOk="0">
                    <a:moveTo>
                      <a:pt x="0" y="1"/>
                    </a:moveTo>
                    <a:lnTo>
                      <a:pt x="0" y="6620"/>
                    </a:lnTo>
                  </a:path>
                </a:pathLst>
              </a:custGeom>
              <a:noFill/>
              <a:ln w="116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0"/>
              <p:cNvSpPr/>
              <p:nvPr/>
            </p:nvSpPr>
            <p:spPr>
              <a:xfrm>
                <a:off x="2554325" y="3898726"/>
                <a:ext cx="31" cy="276898"/>
              </a:xfrm>
              <a:custGeom>
                <a:avLst/>
                <a:gdLst/>
                <a:ahLst/>
                <a:cxnLst/>
                <a:rect l="l" t="t" r="r" b="b"/>
                <a:pathLst>
                  <a:path w="1" h="8803" fill="none" extrusionOk="0">
                    <a:moveTo>
                      <a:pt x="0" y="1"/>
                    </a:moveTo>
                    <a:lnTo>
                      <a:pt x="0" y="8803"/>
                    </a:lnTo>
                  </a:path>
                </a:pathLst>
              </a:custGeom>
              <a:noFill/>
              <a:ln w="116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0"/>
              <p:cNvSpPr/>
              <p:nvPr/>
            </p:nvSpPr>
            <p:spPr>
              <a:xfrm>
                <a:off x="2609843" y="3898726"/>
                <a:ext cx="31" cy="3908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426" fill="none" extrusionOk="0">
                    <a:moveTo>
                      <a:pt x="0" y="1"/>
                    </a:moveTo>
                    <a:lnTo>
                      <a:pt x="0" y="12426"/>
                    </a:lnTo>
                  </a:path>
                </a:pathLst>
              </a:custGeom>
              <a:noFill/>
              <a:ln w="116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0"/>
              <p:cNvSpPr/>
              <p:nvPr/>
            </p:nvSpPr>
            <p:spPr>
              <a:xfrm>
                <a:off x="2665362" y="3898726"/>
                <a:ext cx="31" cy="208232"/>
              </a:xfrm>
              <a:custGeom>
                <a:avLst/>
                <a:gdLst/>
                <a:ahLst/>
                <a:cxnLst/>
                <a:rect l="l" t="t" r="r" b="b"/>
                <a:pathLst>
                  <a:path w="1" h="6620" fill="none" extrusionOk="0">
                    <a:moveTo>
                      <a:pt x="0" y="1"/>
                    </a:moveTo>
                    <a:lnTo>
                      <a:pt x="0" y="6620"/>
                    </a:lnTo>
                  </a:path>
                </a:pathLst>
              </a:custGeom>
              <a:noFill/>
              <a:ln w="116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0"/>
              <p:cNvSpPr/>
              <p:nvPr/>
            </p:nvSpPr>
            <p:spPr>
              <a:xfrm>
                <a:off x="2270159" y="4308554"/>
                <a:ext cx="146863" cy="192159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6109" extrusionOk="0">
                    <a:moveTo>
                      <a:pt x="999" y="93"/>
                    </a:moveTo>
                    <a:cubicBezTo>
                      <a:pt x="0" y="604"/>
                      <a:pt x="1278" y="3670"/>
                      <a:pt x="2996" y="5203"/>
                    </a:cubicBezTo>
                    <a:cubicBezTo>
                      <a:pt x="3391" y="5551"/>
                      <a:pt x="3832" y="5830"/>
                      <a:pt x="4297" y="6062"/>
                    </a:cubicBezTo>
                    <a:cubicBezTo>
                      <a:pt x="4390" y="6108"/>
                      <a:pt x="4436" y="6108"/>
                      <a:pt x="4506" y="6062"/>
                    </a:cubicBezTo>
                    <a:cubicBezTo>
                      <a:pt x="4622" y="6016"/>
                      <a:pt x="4668" y="5830"/>
                      <a:pt x="4552" y="5690"/>
                    </a:cubicBezTo>
                    <a:cubicBezTo>
                      <a:pt x="3925" y="4901"/>
                      <a:pt x="3391" y="4065"/>
                      <a:pt x="2996" y="3159"/>
                    </a:cubicBezTo>
                    <a:cubicBezTo>
                      <a:pt x="2346" y="1649"/>
                      <a:pt x="2137" y="117"/>
                      <a:pt x="1533" y="1"/>
                    </a:cubicBezTo>
                    <a:cubicBezTo>
                      <a:pt x="1347" y="1"/>
                      <a:pt x="1138" y="1"/>
                      <a:pt x="999" y="93"/>
                    </a:cubicBez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0"/>
              <p:cNvSpPr/>
              <p:nvPr/>
            </p:nvSpPr>
            <p:spPr>
              <a:xfrm>
                <a:off x="2328603" y="3996614"/>
                <a:ext cx="68698" cy="92100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2928" extrusionOk="0">
                    <a:moveTo>
                      <a:pt x="1951" y="373"/>
                    </a:moveTo>
                    <a:cubicBezTo>
                      <a:pt x="1765" y="117"/>
                      <a:pt x="1533" y="1"/>
                      <a:pt x="1301" y="1"/>
                    </a:cubicBezTo>
                    <a:cubicBezTo>
                      <a:pt x="1231" y="1"/>
                      <a:pt x="1138" y="1"/>
                      <a:pt x="1068" y="24"/>
                    </a:cubicBezTo>
                    <a:cubicBezTo>
                      <a:pt x="488" y="233"/>
                      <a:pt x="0" y="1092"/>
                      <a:pt x="23" y="1929"/>
                    </a:cubicBezTo>
                    <a:cubicBezTo>
                      <a:pt x="23" y="2207"/>
                      <a:pt x="116" y="2463"/>
                      <a:pt x="209" y="2695"/>
                    </a:cubicBezTo>
                    <a:cubicBezTo>
                      <a:pt x="302" y="2834"/>
                      <a:pt x="441" y="2927"/>
                      <a:pt x="581" y="2927"/>
                    </a:cubicBezTo>
                    <a:lnTo>
                      <a:pt x="604" y="2927"/>
                    </a:lnTo>
                    <a:cubicBezTo>
                      <a:pt x="767" y="2927"/>
                      <a:pt x="836" y="2811"/>
                      <a:pt x="883" y="2695"/>
                    </a:cubicBezTo>
                    <a:cubicBezTo>
                      <a:pt x="929" y="2347"/>
                      <a:pt x="1045" y="2021"/>
                      <a:pt x="1254" y="1743"/>
                    </a:cubicBezTo>
                    <a:cubicBezTo>
                      <a:pt x="1370" y="1580"/>
                      <a:pt x="1486" y="1441"/>
                      <a:pt x="1626" y="1301"/>
                    </a:cubicBezTo>
                    <a:cubicBezTo>
                      <a:pt x="1881" y="1000"/>
                      <a:pt x="2183" y="698"/>
                      <a:pt x="1951" y="373"/>
                    </a:cubicBez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0"/>
              <p:cNvSpPr/>
              <p:nvPr/>
            </p:nvSpPr>
            <p:spPr>
              <a:xfrm>
                <a:off x="2385568" y="4026591"/>
                <a:ext cx="48252" cy="62124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975" extrusionOk="0">
                    <a:moveTo>
                      <a:pt x="1348" y="256"/>
                    </a:moveTo>
                    <a:cubicBezTo>
                      <a:pt x="1278" y="93"/>
                      <a:pt x="1092" y="0"/>
                      <a:pt x="883" y="0"/>
                    </a:cubicBezTo>
                    <a:cubicBezTo>
                      <a:pt x="837" y="0"/>
                      <a:pt x="767" y="0"/>
                      <a:pt x="721" y="23"/>
                    </a:cubicBezTo>
                    <a:cubicBezTo>
                      <a:pt x="349" y="163"/>
                      <a:pt x="1" y="743"/>
                      <a:pt x="24" y="1277"/>
                    </a:cubicBezTo>
                    <a:cubicBezTo>
                      <a:pt x="24" y="1440"/>
                      <a:pt x="47" y="1626"/>
                      <a:pt x="117" y="1765"/>
                    </a:cubicBezTo>
                    <a:cubicBezTo>
                      <a:pt x="163" y="1881"/>
                      <a:pt x="279" y="1974"/>
                      <a:pt x="419" y="1974"/>
                    </a:cubicBezTo>
                    <a:lnTo>
                      <a:pt x="465" y="1974"/>
                    </a:lnTo>
                    <a:cubicBezTo>
                      <a:pt x="581" y="1974"/>
                      <a:pt x="697" y="1881"/>
                      <a:pt x="721" y="1742"/>
                    </a:cubicBezTo>
                    <a:cubicBezTo>
                      <a:pt x="744" y="1533"/>
                      <a:pt x="813" y="1370"/>
                      <a:pt x="930" y="1185"/>
                    </a:cubicBezTo>
                    <a:cubicBezTo>
                      <a:pt x="999" y="1092"/>
                      <a:pt x="1069" y="1022"/>
                      <a:pt x="1162" y="929"/>
                    </a:cubicBezTo>
                    <a:cubicBezTo>
                      <a:pt x="1301" y="743"/>
                      <a:pt x="1533" y="511"/>
                      <a:pt x="1348" y="256"/>
                    </a:cubicBez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4" name="Google Shape;464;p30"/>
          <p:cNvGrpSpPr/>
          <p:nvPr/>
        </p:nvGrpSpPr>
        <p:grpSpPr>
          <a:xfrm>
            <a:off x="3629809" y="3942913"/>
            <a:ext cx="859855" cy="997023"/>
            <a:chOff x="3989063" y="3801932"/>
            <a:chExt cx="1105297" cy="1205388"/>
          </a:xfrm>
        </p:grpSpPr>
        <p:sp>
          <p:nvSpPr>
            <p:cNvPr id="465" name="Google Shape;465;p30"/>
            <p:cNvSpPr/>
            <p:nvPr/>
          </p:nvSpPr>
          <p:spPr>
            <a:xfrm>
              <a:off x="4126396" y="4851681"/>
              <a:ext cx="859854" cy="155639"/>
            </a:xfrm>
            <a:custGeom>
              <a:avLst/>
              <a:gdLst/>
              <a:ahLst/>
              <a:cxnLst/>
              <a:rect l="l" t="t" r="r" b="b"/>
              <a:pathLst>
                <a:path w="27336" h="4948" extrusionOk="0">
                  <a:moveTo>
                    <a:pt x="1" y="2462"/>
                  </a:moveTo>
                  <a:cubicBezTo>
                    <a:pt x="1" y="1092"/>
                    <a:pt x="6109" y="1"/>
                    <a:pt x="13656" y="1"/>
                  </a:cubicBezTo>
                  <a:lnTo>
                    <a:pt x="13656" y="1"/>
                  </a:lnTo>
                  <a:cubicBezTo>
                    <a:pt x="21204" y="1"/>
                    <a:pt x="27335" y="1092"/>
                    <a:pt x="27335" y="2462"/>
                  </a:cubicBezTo>
                  <a:lnTo>
                    <a:pt x="27335" y="2462"/>
                  </a:lnTo>
                  <a:cubicBezTo>
                    <a:pt x="27335" y="3833"/>
                    <a:pt x="21204" y="4924"/>
                    <a:pt x="13656" y="4924"/>
                  </a:cubicBezTo>
                  <a:lnTo>
                    <a:pt x="13656" y="4924"/>
                  </a:lnTo>
                  <a:cubicBezTo>
                    <a:pt x="6109" y="4947"/>
                    <a:pt x="1" y="3856"/>
                    <a:pt x="1" y="2462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0"/>
            <p:cNvSpPr/>
            <p:nvPr/>
          </p:nvSpPr>
          <p:spPr>
            <a:xfrm>
              <a:off x="4627540" y="4685850"/>
              <a:ext cx="309014" cy="252049"/>
            </a:xfrm>
            <a:custGeom>
              <a:avLst/>
              <a:gdLst/>
              <a:ahLst/>
              <a:cxnLst/>
              <a:rect l="l" t="t" r="r" b="b"/>
              <a:pathLst>
                <a:path w="9824" h="8013" extrusionOk="0">
                  <a:moveTo>
                    <a:pt x="5806" y="1"/>
                  </a:moveTo>
                  <a:cubicBezTo>
                    <a:pt x="3112" y="1"/>
                    <a:pt x="0" y="465"/>
                    <a:pt x="23" y="1255"/>
                  </a:cubicBezTo>
                  <a:cubicBezTo>
                    <a:pt x="47" y="2346"/>
                    <a:pt x="116" y="5644"/>
                    <a:pt x="116" y="5644"/>
                  </a:cubicBezTo>
                  <a:cubicBezTo>
                    <a:pt x="163" y="6968"/>
                    <a:pt x="1278" y="8013"/>
                    <a:pt x="2578" y="8013"/>
                  </a:cubicBezTo>
                  <a:lnTo>
                    <a:pt x="2694" y="8013"/>
                  </a:lnTo>
                  <a:lnTo>
                    <a:pt x="7409" y="7850"/>
                  </a:lnTo>
                  <a:cubicBezTo>
                    <a:pt x="8756" y="7781"/>
                    <a:pt x="9824" y="6620"/>
                    <a:pt x="9778" y="5273"/>
                  </a:cubicBezTo>
                  <a:cubicBezTo>
                    <a:pt x="9778" y="5273"/>
                    <a:pt x="9731" y="1975"/>
                    <a:pt x="9685" y="883"/>
                  </a:cubicBezTo>
                  <a:cubicBezTo>
                    <a:pt x="9661" y="279"/>
                    <a:pt x="7827" y="1"/>
                    <a:pt x="5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0"/>
            <p:cNvSpPr/>
            <p:nvPr/>
          </p:nvSpPr>
          <p:spPr>
            <a:xfrm>
              <a:off x="4620242" y="4678552"/>
              <a:ext cx="324364" cy="265921"/>
            </a:xfrm>
            <a:custGeom>
              <a:avLst/>
              <a:gdLst/>
              <a:ahLst/>
              <a:cxnLst/>
              <a:rect l="l" t="t" r="r" b="b"/>
              <a:pathLst>
                <a:path w="10312" h="8454" extrusionOk="0">
                  <a:moveTo>
                    <a:pt x="6131" y="511"/>
                  </a:moveTo>
                  <a:cubicBezTo>
                    <a:pt x="8593" y="511"/>
                    <a:pt x="9661" y="906"/>
                    <a:pt x="9661" y="1138"/>
                  </a:cubicBezTo>
                  <a:cubicBezTo>
                    <a:pt x="9684" y="2207"/>
                    <a:pt x="9754" y="5505"/>
                    <a:pt x="9754" y="5528"/>
                  </a:cubicBezTo>
                  <a:cubicBezTo>
                    <a:pt x="9801" y="6782"/>
                    <a:pt x="8825" y="7781"/>
                    <a:pt x="7594" y="7850"/>
                  </a:cubicBezTo>
                  <a:lnTo>
                    <a:pt x="2880" y="8013"/>
                  </a:lnTo>
                  <a:lnTo>
                    <a:pt x="2787" y="8013"/>
                  </a:lnTo>
                  <a:cubicBezTo>
                    <a:pt x="1602" y="8013"/>
                    <a:pt x="604" y="7061"/>
                    <a:pt x="557" y="5876"/>
                  </a:cubicBezTo>
                  <a:cubicBezTo>
                    <a:pt x="557" y="5853"/>
                    <a:pt x="488" y="2555"/>
                    <a:pt x="464" y="1487"/>
                  </a:cubicBezTo>
                  <a:cubicBezTo>
                    <a:pt x="464" y="1138"/>
                    <a:pt x="2299" y="628"/>
                    <a:pt x="5318" y="511"/>
                  </a:cubicBezTo>
                  <a:close/>
                  <a:moveTo>
                    <a:pt x="6131" y="0"/>
                  </a:moveTo>
                  <a:lnTo>
                    <a:pt x="5318" y="0"/>
                  </a:lnTo>
                  <a:cubicBezTo>
                    <a:pt x="4413" y="47"/>
                    <a:pt x="0" y="233"/>
                    <a:pt x="23" y="1464"/>
                  </a:cubicBezTo>
                  <a:cubicBezTo>
                    <a:pt x="46" y="2532"/>
                    <a:pt x="116" y="5806"/>
                    <a:pt x="116" y="5876"/>
                  </a:cubicBezTo>
                  <a:cubicBezTo>
                    <a:pt x="163" y="7316"/>
                    <a:pt x="1370" y="8454"/>
                    <a:pt x="2810" y="8454"/>
                  </a:cubicBezTo>
                  <a:lnTo>
                    <a:pt x="2926" y="8454"/>
                  </a:lnTo>
                  <a:lnTo>
                    <a:pt x="7641" y="8245"/>
                  </a:lnTo>
                  <a:cubicBezTo>
                    <a:pt x="9104" y="8199"/>
                    <a:pt x="10311" y="6944"/>
                    <a:pt x="10242" y="5458"/>
                  </a:cubicBezTo>
                  <a:cubicBezTo>
                    <a:pt x="10242" y="5435"/>
                    <a:pt x="10195" y="2160"/>
                    <a:pt x="10149" y="1069"/>
                  </a:cubicBezTo>
                  <a:cubicBezTo>
                    <a:pt x="10102" y="186"/>
                    <a:pt x="7710" y="0"/>
                    <a:pt x="6131" y="0"/>
                  </a:cubicBezTo>
                  <a:close/>
                </a:path>
              </a:pathLst>
            </a:custGeom>
            <a:solidFill>
              <a:srgbClr val="03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0"/>
            <p:cNvSpPr/>
            <p:nvPr/>
          </p:nvSpPr>
          <p:spPr>
            <a:xfrm>
              <a:off x="4190690" y="4687328"/>
              <a:ext cx="309045" cy="246922"/>
            </a:xfrm>
            <a:custGeom>
              <a:avLst/>
              <a:gdLst/>
              <a:ahLst/>
              <a:cxnLst/>
              <a:rect l="l" t="t" r="r" b="b"/>
              <a:pathLst>
                <a:path w="9825" h="7850" extrusionOk="0">
                  <a:moveTo>
                    <a:pt x="4854" y="0"/>
                  </a:moveTo>
                  <a:cubicBezTo>
                    <a:pt x="2485" y="0"/>
                    <a:pt x="116" y="302"/>
                    <a:pt x="93" y="999"/>
                  </a:cubicBezTo>
                  <a:cubicBezTo>
                    <a:pt x="93" y="2114"/>
                    <a:pt x="0" y="5388"/>
                    <a:pt x="0" y="5388"/>
                  </a:cubicBezTo>
                  <a:cubicBezTo>
                    <a:pt x="0" y="6758"/>
                    <a:pt x="1092" y="7850"/>
                    <a:pt x="2485" y="7850"/>
                  </a:cubicBezTo>
                  <a:lnTo>
                    <a:pt x="7200" y="7850"/>
                  </a:lnTo>
                  <a:lnTo>
                    <a:pt x="7246" y="7850"/>
                  </a:lnTo>
                  <a:cubicBezTo>
                    <a:pt x="8593" y="7850"/>
                    <a:pt x="9708" y="6758"/>
                    <a:pt x="9708" y="5388"/>
                  </a:cubicBezTo>
                  <a:cubicBezTo>
                    <a:pt x="9708" y="5388"/>
                    <a:pt x="9801" y="2090"/>
                    <a:pt x="9824" y="999"/>
                  </a:cubicBezTo>
                  <a:cubicBezTo>
                    <a:pt x="9754" y="349"/>
                    <a:pt x="7293" y="0"/>
                    <a:pt x="4854" y="0"/>
                  </a:cubicBezTo>
                  <a:close/>
                </a:path>
              </a:pathLst>
            </a:custGeom>
            <a:solidFill>
              <a:srgbClr val="04797C"/>
            </a:solidFill>
            <a:ln w="9525" cap="flat" cmpd="sng">
              <a:solidFill>
                <a:srgbClr val="0344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0"/>
            <p:cNvSpPr/>
            <p:nvPr/>
          </p:nvSpPr>
          <p:spPr>
            <a:xfrm>
              <a:off x="4182638" y="4679999"/>
              <a:ext cx="322194" cy="261580"/>
            </a:xfrm>
            <a:custGeom>
              <a:avLst/>
              <a:gdLst/>
              <a:ahLst/>
              <a:cxnLst/>
              <a:rect l="l" t="t" r="r" b="b"/>
              <a:pathLst>
                <a:path w="10243" h="8316" extrusionOk="0">
                  <a:moveTo>
                    <a:pt x="5110" y="465"/>
                  </a:moveTo>
                  <a:cubicBezTo>
                    <a:pt x="6991" y="465"/>
                    <a:pt x="8896" y="651"/>
                    <a:pt x="9592" y="1092"/>
                  </a:cubicBezTo>
                  <a:cubicBezTo>
                    <a:pt x="9732" y="1185"/>
                    <a:pt x="9755" y="1232"/>
                    <a:pt x="9755" y="1278"/>
                  </a:cubicBezTo>
                  <a:cubicBezTo>
                    <a:pt x="9755" y="2347"/>
                    <a:pt x="9639" y="5621"/>
                    <a:pt x="9639" y="5691"/>
                  </a:cubicBezTo>
                  <a:cubicBezTo>
                    <a:pt x="9639" y="6922"/>
                    <a:pt x="8617" y="7920"/>
                    <a:pt x="7409" y="7920"/>
                  </a:cubicBezTo>
                  <a:lnTo>
                    <a:pt x="7409" y="7920"/>
                  </a:lnTo>
                  <a:lnTo>
                    <a:pt x="2672" y="7920"/>
                  </a:lnTo>
                  <a:cubicBezTo>
                    <a:pt x="1418" y="7920"/>
                    <a:pt x="442" y="6898"/>
                    <a:pt x="442" y="5691"/>
                  </a:cubicBezTo>
                  <a:cubicBezTo>
                    <a:pt x="442" y="5644"/>
                    <a:pt x="535" y="2370"/>
                    <a:pt x="558" y="1301"/>
                  </a:cubicBezTo>
                  <a:cubicBezTo>
                    <a:pt x="558" y="1278"/>
                    <a:pt x="605" y="1185"/>
                    <a:pt x="767" y="1092"/>
                  </a:cubicBezTo>
                  <a:cubicBezTo>
                    <a:pt x="1510" y="628"/>
                    <a:pt x="3322" y="465"/>
                    <a:pt x="5110" y="465"/>
                  </a:cubicBezTo>
                  <a:close/>
                  <a:moveTo>
                    <a:pt x="5087" y="1"/>
                  </a:moveTo>
                  <a:cubicBezTo>
                    <a:pt x="3206" y="1"/>
                    <a:pt x="1301" y="187"/>
                    <a:pt x="558" y="628"/>
                  </a:cubicBezTo>
                  <a:cubicBezTo>
                    <a:pt x="256" y="767"/>
                    <a:pt x="117" y="1000"/>
                    <a:pt x="117" y="1232"/>
                  </a:cubicBezTo>
                  <a:cubicBezTo>
                    <a:pt x="94" y="2323"/>
                    <a:pt x="1" y="5598"/>
                    <a:pt x="1" y="5621"/>
                  </a:cubicBezTo>
                  <a:cubicBezTo>
                    <a:pt x="1" y="7107"/>
                    <a:pt x="1185" y="8315"/>
                    <a:pt x="2695" y="8315"/>
                  </a:cubicBezTo>
                  <a:lnTo>
                    <a:pt x="7433" y="8315"/>
                  </a:lnTo>
                  <a:lnTo>
                    <a:pt x="7433" y="8315"/>
                  </a:lnTo>
                  <a:cubicBezTo>
                    <a:pt x="8919" y="8315"/>
                    <a:pt x="10127" y="7131"/>
                    <a:pt x="10127" y="5621"/>
                  </a:cubicBezTo>
                  <a:cubicBezTo>
                    <a:pt x="10127" y="5598"/>
                    <a:pt x="10219" y="2323"/>
                    <a:pt x="10243" y="1232"/>
                  </a:cubicBezTo>
                  <a:cubicBezTo>
                    <a:pt x="10243" y="1000"/>
                    <a:pt x="10103" y="814"/>
                    <a:pt x="9848" y="651"/>
                  </a:cubicBezTo>
                  <a:cubicBezTo>
                    <a:pt x="9081" y="233"/>
                    <a:pt x="7084" y="1"/>
                    <a:pt x="5087" y="1"/>
                  </a:cubicBezTo>
                  <a:close/>
                </a:path>
              </a:pathLst>
            </a:custGeom>
            <a:solidFill>
              <a:srgbClr val="03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0"/>
            <p:cNvSpPr/>
            <p:nvPr/>
          </p:nvSpPr>
          <p:spPr>
            <a:xfrm>
              <a:off x="4037283" y="3809230"/>
              <a:ext cx="1050503" cy="1049779"/>
            </a:xfrm>
            <a:custGeom>
              <a:avLst/>
              <a:gdLst/>
              <a:ahLst/>
              <a:cxnLst/>
              <a:rect l="l" t="t" r="r" b="b"/>
              <a:pathLst>
                <a:path w="33397" h="33374" extrusionOk="0">
                  <a:moveTo>
                    <a:pt x="16698" y="1"/>
                  </a:moveTo>
                  <a:cubicBezTo>
                    <a:pt x="7478" y="1"/>
                    <a:pt x="0" y="7479"/>
                    <a:pt x="0" y="16699"/>
                  </a:cubicBezTo>
                  <a:cubicBezTo>
                    <a:pt x="0" y="25896"/>
                    <a:pt x="7478" y="33374"/>
                    <a:pt x="16698" y="33374"/>
                  </a:cubicBezTo>
                  <a:cubicBezTo>
                    <a:pt x="25895" y="33374"/>
                    <a:pt x="33396" y="25896"/>
                    <a:pt x="33396" y="16699"/>
                  </a:cubicBezTo>
                  <a:cubicBezTo>
                    <a:pt x="33396" y="7479"/>
                    <a:pt x="25895" y="1"/>
                    <a:pt x="166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0"/>
            <p:cNvSpPr/>
            <p:nvPr/>
          </p:nvSpPr>
          <p:spPr>
            <a:xfrm>
              <a:off x="4037283" y="3909320"/>
              <a:ext cx="350660" cy="856205"/>
            </a:xfrm>
            <a:custGeom>
              <a:avLst/>
              <a:gdLst/>
              <a:ahLst/>
              <a:cxnLst/>
              <a:rect l="l" t="t" r="r" b="b"/>
              <a:pathLst>
                <a:path w="11148" h="27220" extrusionOk="0">
                  <a:moveTo>
                    <a:pt x="6921" y="1"/>
                  </a:moveTo>
                  <a:cubicBezTo>
                    <a:pt x="2741" y="3020"/>
                    <a:pt x="0" y="7943"/>
                    <a:pt x="0" y="13517"/>
                  </a:cubicBezTo>
                  <a:cubicBezTo>
                    <a:pt x="0" y="19207"/>
                    <a:pt x="2857" y="24200"/>
                    <a:pt x="7177" y="27219"/>
                  </a:cubicBezTo>
                  <a:cubicBezTo>
                    <a:pt x="9685" y="23712"/>
                    <a:pt x="11148" y="18742"/>
                    <a:pt x="11148" y="13471"/>
                  </a:cubicBezTo>
                  <a:cubicBezTo>
                    <a:pt x="11148" y="8129"/>
                    <a:pt x="9569" y="3391"/>
                    <a:pt x="6921" y="1"/>
                  </a:cubicBezTo>
                  <a:close/>
                </a:path>
              </a:pathLst>
            </a:custGeom>
            <a:solidFill>
              <a:srgbClr val="FFFFFF"/>
            </a:solidFill>
            <a:ln w="11600" cap="flat" cmpd="sng">
              <a:solidFill>
                <a:srgbClr val="BCBCBC"/>
              </a:solidFill>
              <a:prstDash val="solid"/>
              <a:miter lim="23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0"/>
            <p:cNvSpPr/>
            <p:nvPr/>
          </p:nvSpPr>
          <p:spPr>
            <a:xfrm>
              <a:off x="4735651" y="3907873"/>
              <a:ext cx="351415" cy="856897"/>
            </a:xfrm>
            <a:custGeom>
              <a:avLst/>
              <a:gdLst/>
              <a:ahLst/>
              <a:cxnLst/>
              <a:rect l="l" t="t" r="r" b="b"/>
              <a:pathLst>
                <a:path w="11172" h="27242" extrusionOk="0">
                  <a:moveTo>
                    <a:pt x="4250" y="0"/>
                  </a:moveTo>
                  <a:cubicBezTo>
                    <a:pt x="1580" y="3414"/>
                    <a:pt x="0" y="8129"/>
                    <a:pt x="0" y="13470"/>
                  </a:cubicBezTo>
                  <a:cubicBezTo>
                    <a:pt x="0" y="18765"/>
                    <a:pt x="1487" y="23712"/>
                    <a:pt x="3995" y="27242"/>
                  </a:cubicBezTo>
                  <a:cubicBezTo>
                    <a:pt x="8315" y="24246"/>
                    <a:pt x="11171" y="19230"/>
                    <a:pt x="11171" y="13540"/>
                  </a:cubicBezTo>
                  <a:cubicBezTo>
                    <a:pt x="11171" y="7966"/>
                    <a:pt x="8431" y="3066"/>
                    <a:pt x="4250" y="0"/>
                  </a:cubicBezTo>
                  <a:close/>
                </a:path>
              </a:pathLst>
            </a:custGeom>
            <a:solidFill>
              <a:srgbClr val="FFFFFF"/>
            </a:solidFill>
            <a:ln w="11600" cap="flat" cmpd="sng">
              <a:solidFill>
                <a:srgbClr val="BCBCBC"/>
              </a:solidFill>
              <a:prstDash val="solid"/>
              <a:miter lim="23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0"/>
            <p:cNvSpPr/>
            <p:nvPr/>
          </p:nvSpPr>
          <p:spPr>
            <a:xfrm>
              <a:off x="4552299" y="3804858"/>
              <a:ext cx="14627" cy="1046854"/>
            </a:xfrm>
            <a:custGeom>
              <a:avLst/>
              <a:gdLst/>
              <a:ahLst/>
              <a:cxnLst/>
              <a:rect l="l" t="t" r="r" b="b"/>
              <a:pathLst>
                <a:path w="465" h="33281" extrusionOk="0">
                  <a:moveTo>
                    <a:pt x="0" y="1"/>
                  </a:moveTo>
                  <a:lnTo>
                    <a:pt x="0" y="33281"/>
                  </a:lnTo>
                  <a:lnTo>
                    <a:pt x="465" y="33281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03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0"/>
            <p:cNvSpPr/>
            <p:nvPr/>
          </p:nvSpPr>
          <p:spPr>
            <a:xfrm>
              <a:off x="4882484" y="3983837"/>
              <a:ext cx="81846" cy="113993"/>
            </a:xfrm>
            <a:custGeom>
              <a:avLst/>
              <a:gdLst/>
              <a:ahLst/>
              <a:cxnLst/>
              <a:rect l="l" t="t" r="r" b="b"/>
              <a:pathLst>
                <a:path w="2602" h="3624" extrusionOk="0">
                  <a:moveTo>
                    <a:pt x="651" y="0"/>
                  </a:moveTo>
                  <a:cubicBezTo>
                    <a:pt x="465" y="0"/>
                    <a:pt x="279" y="117"/>
                    <a:pt x="140" y="372"/>
                  </a:cubicBezTo>
                  <a:cubicBezTo>
                    <a:pt x="0" y="767"/>
                    <a:pt x="744" y="1255"/>
                    <a:pt x="1394" y="1998"/>
                  </a:cubicBezTo>
                  <a:cubicBezTo>
                    <a:pt x="1742" y="2462"/>
                    <a:pt x="2021" y="2996"/>
                    <a:pt x="2230" y="3554"/>
                  </a:cubicBezTo>
                  <a:cubicBezTo>
                    <a:pt x="2253" y="3600"/>
                    <a:pt x="2276" y="3623"/>
                    <a:pt x="2346" y="3623"/>
                  </a:cubicBezTo>
                  <a:cubicBezTo>
                    <a:pt x="2439" y="3623"/>
                    <a:pt x="2509" y="3577"/>
                    <a:pt x="2555" y="3484"/>
                  </a:cubicBezTo>
                  <a:cubicBezTo>
                    <a:pt x="2601" y="3159"/>
                    <a:pt x="2601" y="2811"/>
                    <a:pt x="2555" y="2509"/>
                  </a:cubicBezTo>
                  <a:cubicBezTo>
                    <a:pt x="2346" y="1301"/>
                    <a:pt x="1347" y="0"/>
                    <a:pt x="651" y="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0"/>
            <p:cNvSpPr/>
            <p:nvPr/>
          </p:nvSpPr>
          <p:spPr>
            <a:xfrm>
              <a:off x="4881005" y="4038631"/>
              <a:ext cx="54103" cy="72346"/>
            </a:xfrm>
            <a:custGeom>
              <a:avLst/>
              <a:gdLst/>
              <a:ahLst/>
              <a:cxnLst/>
              <a:rect l="l" t="t" r="r" b="b"/>
              <a:pathLst>
                <a:path w="1720" h="2300" extrusionOk="0">
                  <a:moveTo>
                    <a:pt x="582" y="0"/>
                  </a:moveTo>
                  <a:cubicBezTo>
                    <a:pt x="419" y="0"/>
                    <a:pt x="280" y="93"/>
                    <a:pt x="164" y="302"/>
                  </a:cubicBezTo>
                  <a:cubicBezTo>
                    <a:pt x="1" y="558"/>
                    <a:pt x="535" y="836"/>
                    <a:pt x="930" y="1278"/>
                  </a:cubicBezTo>
                  <a:cubicBezTo>
                    <a:pt x="1162" y="1580"/>
                    <a:pt x="1325" y="1881"/>
                    <a:pt x="1394" y="2230"/>
                  </a:cubicBezTo>
                  <a:cubicBezTo>
                    <a:pt x="1394" y="2276"/>
                    <a:pt x="1441" y="2299"/>
                    <a:pt x="1464" y="2299"/>
                  </a:cubicBezTo>
                  <a:cubicBezTo>
                    <a:pt x="1511" y="2299"/>
                    <a:pt x="1603" y="2230"/>
                    <a:pt x="1627" y="2183"/>
                  </a:cubicBezTo>
                  <a:cubicBezTo>
                    <a:pt x="1696" y="1974"/>
                    <a:pt x="1720" y="1742"/>
                    <a:pt x="1720" y="1533"/>
                  </a:cubicBezTo>
                  <a:cubicBezTo>
                    <a:pt x="1673" y="790"/>
                    <a:pt x="1092" y="0"/>
                    <a:pt x="582" y="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0"/>
            <p:cNvSpPr/>
            <p:nvPr/>
          </p:nvSpPr>
          <p:spPr>
            <a:xfrm>
              <a:off x="4168042" y="3983837"/>
              <a:ext cx="82569" cy="113993"/>
            </a:xfrm>
            <a:custGeom>
              <a:avLst/>
              <a:gdLst/>
              <a:ahLst/>
              <a:cxnLst/>
              <a:rect l="l" t="t" r="r" b="b"/>
              <a:pathLst>
                <a:path w="2625" h="3624" extrusionOk="0">
                  <a:moveTo>
                    <a:pt x="70" y="2509"/>
                  </a:moveTo>
                  <a:cubicBezTo>
                    <a:pt x="0" y="2811"/>
                    <a:pt x="0" y="3159"/>
                    <a:pt x="70" y="3484"/>
                  </a:cubicBezTo>
                  <a:cubicBezTo>
                    <a:pt x="93" y="3577"/>
                    <a:pt x="186" y="3623"/>
                    <a:pt x="256" y="3623"/>
                  </a:cubicBezTo>
                  <a:cubicBezTo>
                    <a:pt x="326" y="3623"/>
                    <a:pt x="372" y="3600"/>
                    <a:pt x="372" y="3554"/>
                  </a:cubicBezTo>
                  <a:cubicBezTo>
                    <a:pt x="581" y="2996"/>
                    <a:pt x="836" y="2462"/>
                    <a:pt x="1208" y="1998"/>
                  </a:cubicBezTo>
                  <a:cubicBezTo>
                    <a:pt x="1835" y="1255"/>
                    <a:pt x="2625" y="744"/>
                    <a:pt x="2462" y="372"/>
                  </a:cubicBezTo>
                  <a:cubicBezTo>
                    <a:pt x="2346" y="117"/>
                    <a:pt x="2183" y="0"/>
                    <a:pt x="1951" y="0"/>
                  </a:cubicBezTo>
                  <a:cubicBezTo>
                    <a:pt x="1231" y="0"/>
                    <a:pt x="233" y="1301"/>
                    <a:pt x="70" y="2509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0"/>
            <p:cNvSpPr/>
            <p:nvPr/>
          </p:nvSpPr>
          <p:spPr>
            <a:xfrm>
              <a:off x="4197264" y="4038631"/>
              <a:ext cx="54071" cy="72346"/>
            </a:xfrm>
            <a:custGeom>
              <a:avLst/>
              <a:gdLst/>
              <a:ahLst/>
              <a:cxnLst/>
              <a:rect l="l" t="t" r="r" b="b"/>
              <a:pathLst>
                <a:path w="1719" h="2300" extrusionOk="0">
                  <a:moveTo>
                    <a:pt x="0" y="1533"/>
                  </a:moveTo>
                  <a:cubicBezTo>
                    <a:pt x="0" y="1765"/>
                    <a:pt x="0" y="1974"/>
                    <a:pt x="93" y="2183"/>
                  </a:cubicBezTo>
                  <a:cubicBezTo>
                    <a:pt x="116" y="2230"/>
                    <a:pt x="209" y="2299"/>
                    <a:pt x="256" y="2299"/>
                  </a:cubicBezTo>
                  <a:cubicBezTo>
                    <a:pt x="302" y="2299"/>
                    <a:pt x="325" y="2253"/>
                    <a:pt x="325" y="2230"/>
                  </a:cubicBezTo>
                  <a:cubicBezTo>
                    <a:pt x="418" y="1881"/>
                    <a:pt x="581" y="1580"/>
                    <a:pt x="790" y="1278"/>
                  </a:cubicBezTo>
                  <a:cubicBezTo>
                    <a:pt x="1162" y="813"/>
                    <a:pt x="1719" y="558"/>
                    <a:pt x="1580" y="302"/>
                  </a:cubicBezTo>
                  <a:cubicBezTo>
                    <a:pt x="1463" y="93"/>
                    <a:pt x="1278" y="0"/>
                    <a:pt x="1138" y="0"/>
                  </a:cubicBezTo>
                  <a:cubicBezTo>
                    <a:pt x="604" y="0"/>
                    <a:pt x="24" y="790"/>
                    <a:pt x="0" y="153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0"/>
            <p:cNvSpPr/>
            <p:nvPr/>
          </p:nvSpPr>
          <p:spPr>
            <a:xfrm>
              <a:off x="4193616" y="3922468"/>
              <a:ext cx="746616" cy="770710"/>
            </a:xfrm>
            <a:custGeom>
              <a:avLst/>
              <a:gdLst/>
              <a:ahLst/>
              <a:cxnLst/>
              <a:rect l="l" t="t" r="r" b="b"/>
              <a:pathLst>
                <a:path w="23736" h="24502" extrusionOk="0">
                  <a:moveTo>
                    <a:pt x="23735" y="12263"/>
                  </a:moveTo>
                  <a:cubicBezTo>
                    <a:pt x="23735" y="19021"/>
                    <a:pt x="18440" y="24502"/>
                    <a:pt x="11868" y="24502"/>
                  </a:cubicBezTo>
                  <a:cubicBezTo>
                    <a:pt x="5319" y="24502"/>
                    <a:pt x="0" y="19021"/>
                    <a:pt x="0" y="12263"/>
                  </a:cubicBezTo>
                  <a:cubicBezTo>
                    <a:pt x="0" y="5482"/>
                    <a:pt x="5319" y="1"/>
                    <a:pt x="11868" y="1"/>
                  </a:cubicBezTo>
                  <a:cubicBezTo>
                    <a:pt x="18440" y="1"/>
                    <a:pt x="23735" y="5482"/>
                    <a:pt x="23735" y="12263"/>
                  </a:cubicBezTo>
                  <a:close/>
                </a:path>
              </a:pathLst>
            </a:custGeom>
            <a:solidFill>
              <a:srgbClr val="E2BFA1"/>
            </a:solidFill>
            <a:ln w="11025" cap="flat" cmpd="sng">
              <a:solidFill>
                <a:srgbClr val="034444"/>
              </a:solidFill>
              <a:prstDash val="solid"/>
              <a:miter lim="23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0"/>
            <p:cNvSpPr/>
            <p:nvPr/>
          </p:nvSpPr>
          <p:spPr>
            <a:xfrm>
              <a:off x="3989063" y="3801932"/>
              <a:ext cx="1105297" cy="1063651"/>
            </a:xfrm>
            <a:custGeom>
              <a:avLst/>
              <a:gdLst/>
              <a:ahLst/>
              <a:cxnLst/>
              <a:rect l="l" t="t" r="r" b="b"/>
              <a:pathLst>
                <a:path w="35139" h="33815" extrusionOk="0">
                  <a:moveTo>
                    <a:pt x="18231" y="465"/>
                  </a:moveTo>
                  <a:cubicBezTo>
                    <a:pt x="27312" y="465"/>
                    <a:pt x="34674" y="7827"/>
                    <a:pt x="34697" y="16931"/>
                  </a:cubicBezTo>
                  <a:cubicBezTo>
                    <a:pt x="34697" y="23573"/>
                    <a:pt x="30679" y="29588"/>
                    <a:pt x="24525" y="32119"/>
                  </a:cubicBezTo>
                  <a:cubicBezTo>
                    <a:pt x="22505" y="32956"/>
                    <a:pt x="20345" y="33350"/>
                    <a:pt x="18231" y="33350"/>
                  </a:cubicBezTo>
                  <a:cubicBezTo>
                    <a:pt x="13935" y="33350"/>
                    <a:pt x="9731" y="31678"/>
                    <a:pt x="6596" y="28543"/>
                  </a:cubicBezTo>
                  <a:cubicBezTo>
                    <a:pt x="1882" y="23829"/>
                    <a:pt x="465" y="16745"/>
                    <a:pt x="3020" y="10637"/>
                  </a:cubicBezTo>
                  <a:cubicBezTo>
                    <a:pt x="5574" y="4483"/>
                    <a:pt x="11566" y="465"/>
                    <a:pt x="18231" y="465"/>
                  </a:cubicBezTo>
                  <a:close/>
                  <a:moveTo>
                    <a:pt x="18231" y="1"/>
                  </a:moveTo>
                  <a:cubicBezTo>
                    <a:pt x="13819" y="1"/>
                    <a:pt x="9499" y="1719"/>
                    <a:pt x="6271" y="4971"/>
                  </a:cubicBezTo>
                  <a:cubicBezTo>
                    <a:pt x="1417" y="9801"/>
                    <a:pt x="1" y="17047"/>
                    <a:pt x="2625" y="23387"/>
                  </a:cubicBezTo>
                  <a:cubicBezTo>
                    <a:pt x="5226" y="29704"/>
                    <a:pt x="11380" y="33815"/>
                    <a:pt x="18231" y="33815"/>
                  </a:cubicBezTo>
                  <a:cubicBezTo>
                    <a:pt x="27544" y="33815"/>
                    <a:pt x="35138" y="26244"/>
                    <a:pt x="35138" y="16931"/>
                  </a:cubicBezTo>
                  <a:cubicBezTo>
                    <a:pt x="35138" y="10080"/>
                    <a:pt x="31004" y="3926"/>
                    <a:pt x="24688" y="1278"/>
                  </a:cubicBezTo>
                  <a:cubicBezTo>
                    <a:pt x="22621" y="419"/>
                    <a:pt x="20414" y="1"/>
                    <a:pt x="18231" y="1"/>
                  </a:cubicBezTo>
                  <a:close/>
                </a:path>
              </a:pathLst>
            </a:custGeom>
            <a:solidFill>
              <a:srgbClr val="03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0"/>
            <p:cNvSpPr/>
            <p:nvPr/>
          </p:nvSpPr>
          <p:spPr>
            <a:xfrm>
              <a:off x="4082579" y="4568240"/>
              <a:ext cx="300993" cy="157841"/>
            </a:xfrm>
            <a:custGeom>
              <a:avLst/>
              <a:gdLst/>
              <a:ahLst/>
              <a:cxnLst/>
              <a:rect l="l" t="t" r="r" b="b"/>
              <a:pathLst>
                <a:path w="9569" h="5018" extrusionOk="0">
                  <a:moveTo>
                    <a:pt x="7966" y="5017"/>
                  </a:moveTo>
                  <a:lnTo>
                    <a:pt x="1579" y="5017"/>
                  </a:lnTo>
                  <a:cubicBezTo>
                    <a:pt x="720" y="5017"/>
                    <a:pt x="0" y="4320"/>
                    <a:pt x="0" y="3438"/>
                  </a:cubicBezTo>
                  <a:lnTo>
                    <a:pt x="0" y="1603"/>
                  </a:lnTo>
                  <a:cubicBezTo>
                    <a:pt x="0" y="721"/>
                    <a:pt x="697" y="1"/>
                    <a:pt x="1579" y="1"/>
                  </a:cubicBezTo>
                  <a:lnTo>
                    <a:pt x="7966" y="1"/>
                  </a:lnTo>
                  <a:cubicBezTo>
                    <a:pt x="8849" y="1"/>
                    <a:pt x="9568" y="697"/>
                    <a:pt x="9568" y="1603"/>
                  </a:cubicBezTo>
                  <a:lnTo>
                    <a:pt x="9568" y="3438"/>
                  </a:lnTo>
                  <a:cubicBezTo>
                    <a:pt x="9568" y="4320"/>
                    <a:pt x="8849" y="5017"/>
                    <a:pt x="7966" y="5017"/>
                  </a:cubicBezTo>
                  <a:close/>
                </a:path>
              </a:pathLst>
            </a:custGeom>
            <a:solidFill>
              <a:srgbClr val="CECECE"/>
            </a:solidFill>
            <a:ln w="11025" cap="flat" cmpd="sng">
              <a:solidFill>
                <a:srgbClr val="1E1E1E"/>
              </a:solidFill>
              <a:prstDash val="solid"/>
              <a:miter lim="23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0"/>
            <p:cNvSpPr/>
            <p:nvPr/>
          </p:nvSpPr>
          <p:spPr>
            <a:xfrm>
              <a:off x="4541321" y="4686573"/>
              <a:ext cx="36582" cy="72378"/>
            </a:xfrm>
            <a:custGeom>
              <a:avLst/>
              <a:gdLst/>
              <a:ahLst/>
              <a:cxnLst/>
              <a:rect l="l" t="t" r="r" b="b"/>
              <a:pathLst>
                <a:path w="1163" h="2301" extrusionOk="0">
                  <a:moveTo>
                    <a:pt x="442" y="1"/>
                  </a:moveTo>
                  <a:cubicBezTo>
                    <a:pt x="349" y="1"/>
                    <a:pt x="280" y="94"/>
                    <a:pt x="280" y="187"/>
                  </a:cubicBezTo>
                  <a:lnTo>
                    <a:pt x="1" y="2138"/>
                  </a:lnTo>
                  <a:cubicBezTo>
                    <a:pt x="1" y="2207"/>
                    <a:pt x="94" y="2300"/>
                    <a:pt x="187" y="2300"/>
                  </a:cubicBezTo>
                  <a:lnTo>
                    <a:pt x="999" y="2300"/>
                  </a:lnTo>
                  <a:cubicBezTo>
                    <a:pt x="1092" y="2300"/>
                    <a:pt x="1162" y="2230"/>
                    <a:pt x="1162" y="2138"/>
                  </a:cubicBezTo>
                  <a:lnTo>
                    <a:pt x="907" y="187"/>
                  </a:lnTo>
                  <a:cubicBezTo>
                    <a:pt x="907" y="94"/>
                    <a:pt x="814" y="1"/>
                    <a:pt x="744" y="1"/>
                  </a:cubicBezTo>
                  <a:close/>
                </a:path>
              </a:pathLst>
            </a:custGeom>
            <a:solidFill>
              <a:srgbClr val="FFFFFF"/>
            </a:solidFill>
            <a:ln w="11600" cap="flat" cmpd="sng">
              <a:solidFill>
                <a:srgbClr val="BCBCBC"/>
              </a:solidFill>
              <a:prstDash val="solid"/>
              <a:miter lim="23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0"/>
            <p:cNvSpPr/>
            <p:nvPr/>
          </p:nvSpPr>
          <p:spPr>
            <a:xfrm>
              <a:off x="4039070" y="3821231"/>
              <a:ext cx="767785" cy="1049056"/>
            </a:xfrm>
            <a:custGeom>
              <a:avLst/>
              <a:gdLst/>
              <a:ahLst/>
              <a:cxnLst/>
              <a:rect l="l" t="t" r="r" b="b"/>
              <a:pathLst>
                <a:path w="24409" h="33351" extrusionOk="0">
                  <a:moveTo>
                    <a:pt x="16675" y="1"/>
                  </a:moveTo>
                  <a:cubicBezTo>
                    <a:pt x="7455" y="1"/>
                    <a:pt x="1" y="7456"/>
                    <a:pt x="1" y="16699"/>
                  </a:cubicBezTo>
                  <a:cubicBezTo>
                    <a:pt x="1" y="25895"/>
                    <a:pt x="7455" y="33350"/>
                    <a:pt x="16675" y="33350"/>
                  </a:cubicBezTo>
                  <a:cubicBezTo>
                    <a:pt x="19462" y="33350"/>
                    <a:pt x="22086" y="32654"/>
                    <a:pt x="24409" y="31469"/>
                  </a:cubicBezTo>
                  <a:cubicBezTo>
                    <a:pt x="19067" y="28706"/>
                    <a:pt x="15444" y="23132"/>
                    <a:pt x="15444" y="16699"/>
                  </a:cubicBezTo>
                  <a:cubicBezTo>
                    <a:pt x="15444" y="10242"/>
                    <a:pt x="19067" y="4669"/>
                    <a:pt x="24409" y="1882"/>
                  </a:cubicBezTo>
                  <a:cubicBezTo>
                    <a:pt x="22110" y="697"/>
                    <a:pt x="19462" y="1"/>
                    <a:pt x="16675" y="1"/>
                  </a:cubicBezTo>
                  <a:close/>
                </a:path>
              </a:pathLst>
            </a:custGeom>
            <a:solidFill>
              <a:srgbClr val="FCFCFC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4224284" y="3942914"/>
              <a:ext cx="31" cy="208232"/>
            </a:xfrm>
            <a:custGeom>
              <a:avLst/>
              <a:gdLst/>
              <a:ahLst/>
              <a:cxnLst/>
              <a:rect l="l" t="t" r="r" b="b"/>
              <a:pathLst>
                <a:path w="1" h="6620" fill="none" extrusionOk="0">
                  <a:moveTo>
                    <a:pt x="1" y="1"/>
                  </a:moveTo>
                  <a:lnTo>
                    <a:pt x="1" y="6620"/>
                  </a:lnTo>
                </a:path>
              </a:pathLst>
            </a:custGeom>
            <a:noFill/>
            <a:ln w="11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0"/>
            <p:cNvSpPr/>
            <p:nvPr/>
          </p:nvSpPr>
          <p:spPr>
            <a:xfrm>
              <a:off x="4280526" y="3942914"/>
              <a:ext cx="31" cy="276898"/>
            </a:xfrm>
            <a:custGeom>
              <a:avLst/>
              <a:gdLst/>
              <a:ahLst/>
              <a:cxnLst/>
              <a:rect l="l" t="t" r="r" b="b"/>
              <a:pathLst>
                <a:path w="1" h="8803" fill="none" extrusionOk="0">
                  <a:moveTo>
                    <a:pt x="1" y="1"/>
                  </a:moveTo>
                  <a:lnTo>
                    <a:pt x="1" y="8803"/>
                  </a:lnTo>
                </a:path>
              </a:pathLst>
            </a:custGeom>
            <a:noFill/>
            <a:ln w="11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0"/>
            <p:cNvSpPr/>
            <p:nvPr/>
          </p:nvSpPr>
          <p:spPr>
            <a:xfrm>
              <a:off x="4336045" y="3942914"/>
              <a:ext cx="31" cy="390860"/>
            </a:xfrm>
            <a:custGeom>
              <a:avLst/>
              <a:gdLst/>
              <a:ahLst/>
              <a:cxnLst/>
              <a:rect l="l" t="t" r="r" b="b"/>
              <a:pathLst>
                <a:path w="1" h="12426" fill="none" extrusionOk="0">
                  <a:moveTo>
                    <a:pt x="1" y="1"/>
                  </a:moveTo>
                  <a:lnTo>
                    <a:pt x="1" y="12426"/>
                  </a:lnTo>
                </a:path>
              </a:pathLst>
            </a:custGeom>
            <a:noFill/>
            <a:ln w="11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0"/>
            <p:cNvSpPr/>
            <p:nvPr/>
          </p:nvSpPr>
          <p:spPr>
            <a:xfrm>
              <a:off x="4391563" y="3942914"/>
              <a:ext cx="31" cy="208232"/>
            </a:xfrm>
            <a:custGeom>
              <a:avLst/>
              <a:gdLst/>
              <a:ahLst/>
              <a:cxnLst/>
              <a:rect l="l" t="t" r="r" b="b"/>
              <a:pathLst>
                <a:path w="1" h="6620" fill="none" extrusionOk="0">
                  <a:moveTo>
                    <a:pt x="1" y="1"/>
                  </a:moveTo>
                  <a:lnTo>
                    <a:pt x="1" y="6620"/>
                  </a:lnTo>
                </a:path>
              </a:pathLst>
            </a:custGeom>
            <a:noFill/>
            <a:ln w="11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0"/>
            <p:cNvSpPr/>
            <p:nvPr/>
          </p:nvSpPr>
          <p:spPr>
            <a:xfrm>
              <a:off x="4444911" y="4279703"/>
              <a:ext cx="67219" cy="67219"/>
            </a:xfrm>
            <a:custGeom>
              <a:avLst/>
              <a:gdLst/>
              <a:ahLst/>
              <a:cxnLst/>
              <a:rect l="l" t="t" r="r" b="b"/>
              <a:pathLst>
                <a:path w="2137" h="2137" extrusionOk="0">
                  <a:moveTo>
                    <a:pt x="1069" y="0"/>
                  </a:moveTo>
                  <a:cubicBezTo>
                    <a:pt x="465" y="0"/>
                    <a:pt x="0" y="488"/>
                    <a:pt x="0" y="1068"/>
                  </a:cubicBezTo>
                  <a:cubicBezTo>
                    <a:pt x="0" y="1672"/>
                    <a:pt x="465" y="2137"/>
                    <a:pt x="1069" y="2137"/>
                  </a:cubicBezTo>
                  <a:cubicBezTo>
                    <a:pt x="1672" y="2137"/>
                    <a:pt x="2137" y="1672"/>
                    <a:pt x="2137" y="1068"/>
                  </a:cubicBezTo>
                  <a:cubicBezTo>
                    <a:pt x="2137" y="488"/>
                    <a:pt x="1672" y="0"/>
                    <a:pt x="1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0"/>
            <p:cNvSpPr/>
            <p:nvPr/>
          </p:nvSpPr>
          <p:spPr>
            <a:xfrm>
              <a:off x="4618040" y="4279703"/>
              <a:ext cx="67974" cy="67219"/>
            </a:xfrm>
            <a:custGeom>
              <a:avLst/>
              <a:gdLst/>
              <a:ahLst/>
              <a:cxnLst/>
              <a:rect l="l" t="t" r="r" b="b"/>
              <a:pathLst>
                <a:path w="2161" h="2137" extrusionOk="0">
                  <a:moveTo>
                    <a:pt x="1092" y="0"/>
                  </a:moveTo>
                  <a:cubicBezTo>
                    <a:pt x="488" y="0"/>
                    <a:pt x="0" y="488"/>
                    <a:pt x="0" y="1068"/>
                  </a:cubicBezTo>
                  <a:cubicBezTo>
                    <a:pt x="0" y="1672"/>
                    <a:pt x="488" y="2137"/>
                    <a:pt x="1092" y="2137"/>
                  </a:cubicBezTo>
                  <a:cubicBezTo>
                    <a:pt x="1672" y="2137"/>
                    <a:pt x="2160" y="1672"/>
                    <a:pt x="2160" y="1068"/>
                  </a:cubicBezTo>
                  <a:cubicBezTo>
                    <a:pt x="2160" y="488"/>
                    <a:pt x="1672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0"/>
            <p:cNvSpPr/>
            <p:nvPr/>
          </p:nvSpPr>
          <p:spPr>
            <a:xfrm>
              <a:off x="4412040" y="4216856"/>
              <a:ext cx="132960" cy="21956"/>
            </a:xfrm>
            <a:custGeom>
              <a:avLst/>
              <a:gdLst/>
              <a:ahLst/>
              <a:cxnLst/>
              <a:rect l="l" t="t" r="r" b="b"/>
              <a:pathLst>
                <a:path w="4227" h="698" extrusionOk="0">
                  <a:moveTo>
                    <a:pt x="349" y="1"/>
                  </a:moveTo>
                  <a:cubicBezTo>
                    <a:pt x="140" y="1"/>
                    <a:pt x="0" y="140"/>
                    <a:pt x="0" y="349"/>
                  </a:cubicBezTo>
                  <a:cubicBezTo>
                    <a:pt x="0" y="558"/>
                    <a:pt x="140" y="698"/>
                    <a:pt x="349" y="698"/>
                  </a:cubicBezTo>
                  <a:lnTo>
                    <a:pt x="3879" y="698"/>
                  </a:lnTo>
                  <a:cubicBezTo>
                    <a:pt x="4088" y="698"/>
                    <a:pt x="4227" y="558"/>
                    <a:pt x="4227" y="349"/>
                  </a:cubicBezTo>
                  <a:cubicBezTo>
                    <a:pt x="4227" y="140"/>
                    <a:pt x="4088" y="1"/>
                    <a:pt x="3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4585169" y="4216856"/>
              <a:ext cx="133715" cy="21956"/>
            </a:xfrm>
            <a:custGeom>
              <a:avLst/>
              <a:gdLst/>
              <a:ahLst/>
              <a:cxnLst/>
              <a:rect l="l" t="t" r="r" b="b"/>
              <a:pathLst>
                <a:path w="4251" h="698" extrusionOk="0">
                  <a:moveTo>
                    <a:pt x="349" y="1"/>
                  </a:moveTo>
                  <a:cubicBezTo>
                    <a:pt x="163" y="1"/>
                    <a:pt x="0" y="140"/>
                    <a:pt x="0" y="349"/>
                  </a:cubicBezTo>
                  <a:cubicBezTo>
                    <a:pt x="0" y="558"/>
                    <a:pt x="163" y="698"/>
                    <a:pt x="349" y="698"/>
                  </a:cubicBezTo>
                  <a:lnTo>
                    <a:pt x="3902" y="698"/>
                  </a:lnTo>
                  <a:cubicBezTo>
                    <a:pt x="4111" y="698"/>
                    <a:pt x="4250" y="558"/>
                    <a:pt x="4250" y="349"/>
                  </a:cubicBezTo>
                  <a:cubicBezTo>
                    <a:pt x="4250" y="140"/>
                    <a:pt x="4111" y="1"/>
                    <a:pt x="3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0"/>
            <p:cNvSpPr/>
            <p:nvPr/>
          </p:nvSpPr>
          <p:spPr>
            <a:xfrm>
              <a:off x="4544970" y="4378314"/>
              <a:ext cx="51177" cy="21956"/>
            </a:xfrm>
            <a:custGeom>
              <a:avLst/>
              <a:gdLst/>
              <a:ahLst/>
              <a:cxnLst/>
              <a:rect l="l" t="t" r="r" b="b"/>
              <a:pathLst>
                <a:path w="1627" h="698" extrusionOk="0">
                  <a:moveTo>
                    <a:pt x="349" y="0"/>
                  </a:moveTo>
                  <a:cubicBezTo>
                    <a:pt x="164" y="0"/>
                    <a:pt x="1" y="140"/>
                    <a:pt x="1" y="349"/>
                  </a:cubicBezTo>
                  <a:cubicBezTo>
                    <a:pt x="1" y="558"/>
                    <a:pt x="164" y="697"/>
                    <a:pt x="349" y="697"/>
                  </a:cubicBezTo>
                  <a:lnTo>
                    <a:pt x="1278" y="697"/>
                  </a:lnTo>
                  <a:cubicBezTo>
                    <a:pt x="1487" y="697"/>
                    <a:pt x="1627" y="558"/>
                    <a:pt x="1627" y="349"/>
                  </a:cubicBezTo>
                  <a:cubicBezTo>
                    <a:pt x="1627" y="140"/>
                    <a:pt x="1487" y="0"/>
                    <a:pt x="1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0"/>
            <p:cNvSpPr/>
            <p:nvPr/>
          </p:nvSpPr>
          <p:spPr>
            <a:xfrm>
              <a:off x="4256432" y="4330817"/>
              <a:ext cx="138842" cy="113269"/>
            </a:xfrm>
            <a:custGeom>
              <a:avLst/>
              <a:gdLst/>
              <a:ahLst/>
              <a:cxnLst/>
              <a:rect l="l" t="t" r="r" b="b"/>
              <a:pathLst>
                <a:path w="4414" h="3601" extrusionOk="0">
                  <a:moveTo>
                    <a:pt x="2207" y="1"/>
                  </a:moveTo>
                  <a:cubicBezTo>
                    <a:pt x="999" y="1"/>
                    <a:pt x="1" y="814"/>
                    <a:pt x="1" y="1789"/>
                  </a:cubicBezTo>
                  <a:cubicBezTo>
                    <a:pt x="1" y="2788"/>
                    <a:pt x="999" y="3601"/>
                    <a:pt x="2207" y="3601"/>
                  </a:cubicBezTo>
                  <a:cubicBezTo>
                    <a:pt x="3438" y="3601"/>
                    <a:pt x="4413" y="2788"/>
                    <a:pt x="4413" y="1789"/>
                  </a:cubicBezTo>
                  <a:cubicBezTo>
                    <a:pt x="4413" y="814"/>
                    <a:pt x="3438" y="1"/>
                    <a:pt x="2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0"/>
            <p:cNvSpPr/>
            <p:nvPr/>
          </p:nvSpPr>
          <p:spPr>
            <a:xfrm>
              <a:off x="4745874" y="4330817"/>
              <a:ext cx="138842" cy="113269"/>
            </a:xfrm>
            <a:custGeom>
              <a:avLst/>
              <a:gdLst/>
              <a:ahLst/>
              <a:cxnLst/>
              <a:rect l="l" t="t" r="r" b="b"/>
              <a:pathLst>
                <a:path w="4414" h="3601" extrusionOk="0">
                  <a:moveTo>
                    <a:pt x="2207" y="1"/>
                  </a:moveTo>
                  <a:cubicBezTo>
                    <a:pt x="999" y="1"/>
                    <a:pt x="1" y="814"/>
                    <a:pt x="1" y="1789"/>
                  </a:cubicBezTo>
                  <a:cubicBezTo>
                    <a:pt x="1" y="2788"/>
                    <a:pt x="999" y="3601"/>
                    <a:pt x="2207" y="3601"/>
                  </a:cubicBezTo>
                  <a:cubicBezTo>
                    <a:pt x="3438" y="3601"/>
                    <a:pt x="4413" y="2788"/>
                    <a:pt x="4413" y="1789"/>
                  </a:cubicBezTo>
                  <a:cubicBezTo>
                    <a:pt x="4413" y="814"/>
                    <a:pt x="3438" y="1"/>
                    <a:pt x="2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0"/>
            <p:cNvSpPr txBox="1"/>
            <p:nvPr/>
          </p:nvSpPr>
          <p:spPr>
            <a:xfrm>
              <a:off x="4020362" y="4568975"/>
              <a:ext cx="419700" cy="15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Audiowide"/>
                  <a:ea typeface="Audiowide"/>
                  <a:cs typeface="Audiowide"/>
                  <a:sym typeface="Audiowide"/>
                </a:rPr>
                <a:t>002</a:t>
              </a:r>
              <a:endParaRPr sz="700">
                <a:latin typeface="Audiowide"/>
                <a:ea typeface="Audiowide"/>
                <a:cs typeface="Audiowide"/>
                <a:sym typeface="Audiowide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1D7D7-7530-306C-C1D0-E9D63E31B50C}"/>
              </a:ext>
            </a:extLst>
          </p:cNvPr>
          <p:cNvGrpSpPr/>
          <p:nvPr/>
        </p:nvGrpSpPr>
        <p:grpSpPr>
          <a:xfrm>
            <a:off x="5877361" y="3929102"/>
            <a:ext cx="934861" cy="954329"/>
            <a:chOff x="5870129" y="3730725"/>
            <a:chExt cx="1154965" cy="1263800"/>
          </a:xfrm>
        </p:grpSpPr>
        <p:sp>
          <p:nvSpPr>
            <p:cNvPr id="435" name="Google Shape;435;p30"/>
            <p:cNvSpPr/>
            <p:nvPr/>
          </p:nvSpPr>
          <p:spPr>
            <a:xfrm>
              <a:off x="6019887" y="4838917"/>
              <a:ext cx="859854" cy="155608"/>
            </a:xfrm>
            <a:custGeom>
              <a:avLst/>
              <a:gdLst/>
              <a:ahLst/>
              <a:cxnLst/>
              <a:rect l="l" t="t" r="r" b="b"/>
              <a:pathLst>
                <a:path w="27336" h="4947" extrusionOk="0">
                  <a:moveTo>
                    <a:pt x="13679" y="4947"/>
                  </a:moveTo>
                  <a:lnTo>
                    <a:pt x="13679" y="4947"/>
                  </a:lnTo>
                  <a:cubicBezTo>
                    <a:pt x="6132" y="4947"/>
                    <a:pt x="1" y="3832"/>
                    <a:pt x="1" y="2485"/>
                  </a:cubicBezTo>
                  <a:lnTo>
                    <a:pt x="1" y="2485"/>
                  </a:lnTo>
                  <a:cubicBezTo>
                    <a:pt x="1" y="1115"/>
                    <a:pt x="6132" y="0"/>
                    <a:pt x="13679" y="0"/>
                  </a:cubicBezTo>
                  <a:lnTo>
                    <a:pt x="13679" y="0"/>
                  </a:lnTo>
                  <a:cubicBezTo>
                    <a:pt x="21227" y="0"/>
                    <a:pt x="27335" y="1115"/>
                    <a:pt x="27335" y="2485"/>
                  </a:cubicBezTo>
                  <a:cubicBezTo>
                    <a:pt x="27335" y="3832"/>
                    <a:pt x="21227" y="4947"/>
                    <a:pt x="13679" y="4947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0"/>
            <p:cNvSpPr/>
            <p:nvPr/>
          </p:nvSpPr>
          <p:spPr>
            <a:xfrm>
              <a:off x="6048385" y="4665034"/>
              <a:ext cx="347012" cy="279824"/>
            </a:xfrm>
            <a:custGeom>
              <a:avLst/>
              <a:gdLst/>
              <a:ahLst/>
              <a:cxnLst/>
              <a:rect l="l" t="t" r="r" b="b"/>
              <a:pathLst>
                <a:path w="11032" h="8896" extrusionOk="0">
                  <a:moveTo>
                    <a:pt x="929" y="512"/>
                  </a:moveTo>
                  <a:lnTo>
                    <a:pt x="232" y="5040"/>
                  </a:lnTo>
                  <a:cubicBezTo>
                    <a:pt x="0" y="6434"/>
                    <a:pt x="929" y="7781"/>
                    <a:pt x="2323" y="8036"/>
                  </a:cubicBezTo>
                  <a:lnTo>
                    <a:pt x="7153" y="8872"/>
                  </a:lnTo>
                  <a:cubicBezTo>
                    <a:pt x="7316" y="8896"/>
                    <a:pt x="7478" y="8896"/>
                    <a:pt x="7618" y="8896"/>
                  </a:cubicBezTo>
                  <a:cubicBezTo>
                    <a:pt x="8849" y="8896"/>
                    <a:pt x="9940" y="8036"/>
                    <a:pt x="10149" y="6782"/>
                  </a:cubicBezTo>
                  <a:lnTo>
                    <a:pt x="10846" y="2254"/>
                  </a:lnTo>
                  <a:cubicBezTo>
                    <a:pt x="11032" y="1209"/>
                    <a:pt x="5644" y="1"/>
                    <a:pt x="2717" y="1"/>
                  </a:cubicBezTo>
                  <a:cubicBezTo>
                    <a:pt x="1696" y="1"/>
                    <a:pt x="976" y="140"/>
                    <a:pt x="929" y="5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6039610" y="4656289"/>
              <a:ext cx="363840" cy="295866"/>
            </a:xfrm>
            <a:custGeom>
              <a:avLst/>
              <a:gdLst/>
              <a:ahLst/>
              <a:cxnLst/>
              <a:rect l="l" t="t" r="r" b="b"/>
              <a:pathLst>
                <a:path w="11567" h="9406" extrusionOk="0">
                  <a:moveTo>
                    <a:pt x="6039" y="767"/>
                  </a:moveTo>
                  <a:cubicBezTo>
                    <a:pt x="9151" y="1278"/>
                    <a:pt x="11009" y="2090"/>
                    <a:pt x="10916" y="2462"/>
                  </a:cubicBezTo>
                  <a:cubicBezTo>
                    <a:pt x="10753" y="3577"/>
                    <a:pt x="10219" y="6967"/>
                    <a:pt x="10219" y="6991"/>
                  </a:cubicBezTo>
                  <a:cubicBezTo>
                    <a:pt x="10010" y="8129"/>
                    <a:pt x="9011" y="8941"/>
                    <a:pt x="7897" y="8941"/>
                  </a:cubicBezTo>
                  <a:cubicBezTo>
                    <a:pt x="7757" y="8941"/>
                    <a:pt x="7641" y="8941"/>
                    <a:pt x="7502" y="8918"/>
                  </a:cubicBezTo>
                  <a:lnTo>
                    <a:pt x="2648" y="8082"/>
                  </a:lnTo>
                  <a:cubicBezTo>
                    <a:pt x="1371" y="7850"/>
                    <a:pt x="511" y="6619"/>
                    <a:pt x="720" y="5342"/>
                  </a:cubicBezTo>
                  <a:cubicBezTo>
                    <a:pt x="720" y="5295"/>
                    <a:pt x="1255" y="1928"/>
                    <a:pt x="1417" y="813"/>
                  </a:cubicBezTo>
                  <a:cubicBezTo>
                    <a:pt x="1464" y="650"/>
                    <a:pt x="1951" y="465"/>
                    <a:pt x="3020" y="465"/>
                  </a:cubicBezTo>
                  <a:cubicBezTo>
                    <a:pt x="3763" y="465"/>
                    <a:pt x="4738" y="558"/>
                    <a:pt x="6039" y="767"/>
                  </a:cubicBezTo>
                  <a:close/>
                  <a:moveTo>
                    <a:pt x="976" y="743"/>
                  </a:moveTo>
                  <a:cubicBezTo>
                    <a:pt x="790" y="1858"/>
                    <a:pt x="279" y="5226"/>
                    <a:pt x="279" y="5295"/>
                  </a:cubicBezTo>
                  <a:cubicBezTo>
                    <a:pt x="1" y="6828"/>
                    <a:pt x="1022" y="8291"/>
                    <a:pt x="2555" y="8547"/>
                  </a:cubicBezTo>
                  <a:lnTo>
                    <a:pt x="7409" y="9383"/>
                  </a:lnTo>
                  <a:cubicBezTo>
                    <a:pt x="7595" y="9406"/>
                    <a:pt x="7757" y="9406"/>
                    <a:pt x="7897" y="9406"/>
                  </a:cubicBezTo>
                  <a:cubicBezTo>
                    <a:pt x="9267" y="9406"/>
                    <a:pt x="10428" y="8431"/>
                    <a:pt x="10660" y="7084"/>
                  </a:cubicBezTo>
                  <a:cubicBezTo>
                    <a:pt x="10660" y="7060"/>
                    <a:pt x="11194" y="3670"/>
                    <a:pt x="11357" y="2555"/>
                  </a:cubicBezTo>
                  <a:cubicBezTo>
                    <a:pt x="11566" y="1278"/>
                    <a:pt x="7014" y="465"/>
                    <a:pt x="6108" y="325"/>
                  </a:cubicBezTo>
                  <a:cubicBezTo>
                    <a:pt x="5342" y="209"/>
                    <a:pt x="4111" y="23"/>
                    <a:pt x="2996" y="23"/>
                  </a:cubicBezTo>
                  <a:cubicBezTo>
                    <a:pt x="1951" y="0"/>
                    <a:pt x="1046" y="186"/>
                    <a:pt x="976" y="743"/>
                  </a:cubicBezTo>
                  <a:close/>
                </a:path>
              </a:pathLst>
            </a:custGeom>
            <a:solidFill>
              <a:srgbClr val="03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0"/>
            <p:cNvSpPr/>
            <p:nvPr/>
          </p:nvSpPr>
          <p:spPr>
            <a:xfrm>
              <a:off x="6447961" y="4651162"/>
              <a:ext cx="379159" cy="306120"/>
            </a:xfrm>
            <a:custGeom>
              <a:avLst/>
              <a:gdLst/>
              <a:ahLst/>
              <a:cxnLst/>
              <a:rect l="l" t="t" r="r" b="b"/>
              <a:pathLst>
                <a:path w="12054" h="9732" extrusionOk="0">
                  <a:moveTo>
                    <a:pt x="419" y="3763"/>
                  </a:moveTo>
                  <a:cubicBezTo>
                    <a:pt x="814" y="4854"/>
                    <a:pt x="2068" y="8036"/>
                    <a:pt x="2068" y="8036"/>
                  </a:cubicBezTo>
                  <a:cubicBezTo>
                    <a:pt x="2462" y="9081"/>
                    <a:pt x="3461" y="9731"/>
                    <a:pt x="4506" y="9731"/>
                  </a:cubicBezTo>
                  <a:cubicBezTo>
                    <a:pt x="4785" y="9731"/>
                    <a:pt x="5087" y="9662"/>
                    <a:pt x="5365" y="9569"/>
                  </a:cubicBezTo>
                  <a:lnTo>
                    <a:pt x="10010" y="7897"/>
                  </a:lnTo>
                  <a:cubicBezTo>
                    <a:pt x="11380" y="7409"/>
                    <a:pt x="12054" y="5923"/>
                    <a:pt x="11589" y="4576"/>
                  </a:cubicBezTo>
                  <a:cubicBezTo>
                    <a:pt x="11589" y="4576"/>
                    <a:pt x="10335" y="1371"/>
                    <a:pt x="9941" y="326"/>
                  </a:cubicBezTo>
                  <a:cubicBezTo>
                    <a:pt x="9848" y="117"/>
                    <a:pt x="9546" y="1"/>
                    <a:pt x="9081" y="1"/>
                  </a:cubicBezTo>
                  <a:cubicBezTo>
                    <a:pt x="6643" y="24"/>
                    <a:pt x="1" y="2648"/>
                    <a:pt x="419" y="37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0"/>
            <p:cNvSpPr/>
            <p:nvPr/>
          </p:nvSpPr>
          <p:spPr>
            <a:xfrm>
              <a:off x="6451609" y="4644588"/>
              <a:ext cx="383562" cy="320715"/>
            </a:xfrm>
            <a:custGeom>
              <a:avLst/>
              <a:gdLst/>
              <a:ahLst/>
              <a:cxnLst/>
              <a:rect l="l" t="t" r="r" b="b"/>
              <a:pathLst>
                <a:path w="12194" h="10196" extrusionOk="0">
                  <a:moveTo>
                    <a:pt x="9290" y="488"/>
                  </a:moveTo>
                  <a:cubicBezTo>
                    <a:pt x="9430" y="535"/>
                    <a:pt x="9546" y="581"/>
                    <a:pt x="9592" y="604"/>
                  </a:cubicBezTo>
                  <a:cubicBezTo>
                    <a:pt x="9964" y="1696"/>
                    <a:pt x="11218" y="4878"/>
                    <a:pt x="11241" y="4878"/>
                  </a:cubicBezTo>
                  <a:cubicBezTo>
                    <a:pt x="11682" y="6109"/>
                    <a:pt x="11055" y="7432"/>
                    <a:pt x="9848" y="7897"/>
                  </a:cubicBezTo>
                  <a:lnTo>
                    <a:pt x="5203" y="9592"/>
                  </a:lnTo>
                  <a:cubicBezTo>
                    <a:pt x="4948" y="9662"/>
                    <a:pt x="4646" y="9731"/>
                    <a:pt x="4390" y="9731"/>
                  </a:cubicBezTo>
                  <a:cubicBezTo>
                    <a:pt x="3438" y="9731"/>
                    <a:pt x="2532" y="9104"/>
                    <a:pt x="2184" y="8199"/>
                  </a:cubicBezTo>
                  <a:cubicBezTo>
                    <a:pt x="2184" y="8152"/>
                    <a:pt x="930" y="4971"/>
                    <a:pt x="535" y="3925"/>
                  </a:cubicBezTo>
                  <a:cubicBezTo>
                    <a:pt x="489" y="3856"/>
                    <a:pt x="558" y="3786"/>
                    <a:pt x="651" y="3670"/>
                  </a:cubicBezTo>
                  <a:cubicBezTo>
                    <a:pt x="1627" y="2439"/>
                    <a:pt x="6922" y="488"/>
                    <a:pt x="8942" y="488"/>
                  </a:cubicBezTo>
                  <a:lnTo>
                    <a:pt x="9035" y="488"/>
                  </a:lnTo>
                  <a:cubicBezTo>
                    <a:pt x="9128" y="465"/>
                    <a:pt x="9198" y="465"/>
                    <a:pt x="9290" y="488"/>
                  </a:cubicBezTo>
                  <a:close/>
                  <a:moveTo>
                    <a:pt x="256" y="3345"/>
                  </a:moveTo>
                  <a:cubicBezTo>
                    <a:pt x="47" y="3600"/>
                    <a:pt x="1" y="3833"/>
                    <a:pt x="94" y="4065"/>
                  </a:cubicBezTo>
                  <a:cubicBezTo>
                    <a:pt x="465" y="5133"/>
                    <a:pt x="1719" y="8338"/>
                    <a:pt x="1743" y="8338"/>
                  </a:cubicBezTo>
                  <a:cubicBezTo>
                    <a:pt x="2161" y="9430"/>
                    <a:pt x="3229" y="10196"/>
                    <a:pt x="4390" y="10196"/>
                  </a:cubicBezTo>
                  <a:cubicBezTo>
                    <a:pt x="4715" y="10196"/>
                    <a:pt x="5017" y="10126"/>
                    <a:pt x="5342" y="10010"/>
                  </a:cubicBezTo>
                  <a:lnTo>
                    <a:pt x="9987" y="8338"/>
                  </a:lnTo>
                  <a:cubicBezTo>
                    <a:pt x="11473" y="7781"/>
                    <a:pt x="12193" y="6178"/>
                    <a:pt x="11659" y="4738"/>
                  </a:cubicBezTo>
                  <a:cubicBezTo>
                    <a:pt x="11659" y="4669"/>
                    <a:pt x="10428" y="1510"/>
                    <a:pt x="10010" y="442"/>
                  </a:cubicBezTo>
                  <a:cubicBezTo>
                    <a:pt x="9917" y="210"/>
                    <a:pt x="9685" y="94"/>
                    <a:pt x="9383" y="24"/>
                  </a:cubicBezTo>
                  <a:cubicBezTo>
                    <a:pt x="9267" y="1"/>
                    <a:pt x="9105" y="1"/>
                    <a:pt x="8965" y="1"/>
                  </a:cubicBezTo>
                  <a:cubicBezTo>
                    <a:pt x="6805" y="1"/>
                    <a:pt x="1348" y="2044"/>
                    <a:pt x="256" y="3345"/>
                  </a:cubicBezTo>
                  <a:close/>
                </a:path>
              </a:pathLst>
            </a:custGeom>
            <a:solidFill>
              <a:srgbClr val="03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0"/>
            <p:cNvSpPr/>
            <p:nvPr/>
          </p:nvSpPr>
          <p:spPr>
            <a:xfrm>
              <a:off x="5877427" y="3738746"/>
              <a:ext cx="1096521" cy="1096553"/>
            </a:xfrm>
            <a:custGeom>
              <a:avLst/>
              <a:gdLst/>
              <a:ahLst/>
              <a:cxnLst/>
              <a:rect l="l" t="t" r="r" b="b"/>
              <a:pathLst>
                <a:path w="34860" h="34861" extrusionOk="0">
                  <a:moveTo>
                    <a:pt x="1" y="17419"/>
                  </a:moveTo>
                  <a:cubicBezTo>
                    <a:pt x="1" y="27057"/>
                    <a:pt x="7804" y="34860"/>
                    <a:pt x="17442" y="34860"/>
                  </a:cubicBezTo>
                  <a:cubicBezTo>
                    <a:pt x="27080" y="34860"/>
                    <a:pt x="34860" y="27057"/>
                    <a:pt x="34860" y="17419"/>
                  </a:cubicBezTo>
                  <a:cubicBezTo>
                    <a:pt x="34860" y="7804"/>
                    <a:pt x="27057" y="1"/>
                    <a:pt x="17442" y="1"/>
                  </a:cubicBezTo>
                  <a:cubicBezTo>
                    <a:pt x="7827" y="1"/>
                    <a:pt x="1" y="7781"/>
                    <a:pt x="1" y="174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0"/>
            <p:cNvSpPr/>
            <p:nvPr/>
          </p:nvSpPr>
          <p:spPr>
            <a:xfrm>
              <a:off x="6454535" y="3789892"/>
              <a:ext cx="520171" cy="1001559"/>
            </a:xfrm>
            <a:custGeom>
              <a:avLst/>
              <a:gdLst/>
              <a:ahLst/>
              <a:cxnLst/>
              <a:rect l="l" t="t" r="r" b="b"/>
              <a:pathLst>
                <a:path w="16537" h="31841" extrusionOk="0">
                  <a:moveTo>
                    <a:pt x="6527" y="1"/>
                  </a:moveTo>
                  <a:cubicBezTo>
                    <a:pt x="2486" y="3368"/>
                    <a:pt x="1" y="9151"/>
                    <a:pt x="1" y="15863"/>
                  </a:cubicBezTo>
                  <a:cubicBezTo>
                    <a:pt x="1" y="22388"/>
                    <a:pt x="2253" y="28450"/>
                    <a:pt x="5946" y="31841"/>
                  </a:cubicBezTo>
                  <a:cubicBezTo>
                    <a:pt x="12147" y="29216"/>
                    <a:pt x="16536" y="22992"/>
                    <a:pt x="16536" y="15793"/>
                  </a:cubicBezTo>
                  <a:cubicBezTo>
                    <a:pt x="16536" y="8802"/>
                    <a:pt x="12449" y="2787"/>
                    <a:pt x="6527" y="1"/>
                  </a:cubicBezTo>
                  <a:close/>
                </a:path>
              </a:pathLst>
            </a:custGeom>
            <a:solidFill>
              <a:srgbClr val="FFFFFF"/>
            </a:solidFill>
            <a:ln w="11600" cap="flat" cmpd="sng">
              <a:solidFill>
                <a:srgbClr val="BCBCBC"/>
              </a:solidFill>
              <a:prstDash val="solid"/>
              <a:miter lim="23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0"/>
            <p:cNvSpPr/>
            <p:nvPr/>
          </p:nvSpPr>
          <p:spPr>
            <a:xfrm>
              <a:off x="5870129" y="3730725"/>
              <a:ext cx="1154965" cy="1111871"/>
            </a:xfrm>
            <a:custGeom>
              <a:avLst/>
              <a:gdLst/>
              <a:ahLst/>
              <a:cxnLst/>
              <a:rect l="l" t="t" r="r" b="b"/>
              <a:pathLst>
                <a:path w="36718" h="35348" extrusionOk="0">
                  <a:moveTo>
                    <a:pt x="33582" y="11078"/>
                  </a:moveTo>
                  <a:cubicBezTo>
                    <a:pt x="36253" y="17511"/>
                    <a:pt x="34767" y="24897"/>
                    <a:pt x="29867" y="29843"/>
                  </a:cubicBezTo>
                  <a:cubicBezTo>
                    <a:pt x="26592" y="33118"/>
                    <a:pt x="22179" y="34883"/>
                    <a:pt x="17697" y="34883"/>
                  </a:cubicBezTo>
                  <a:cubicBezTo>
                    <a:pt x="15491" y="34883"/>
                    <a:pt x="13261" y="34465"/>
                    <a:pt x="11125" y="33582"/>
                  </a:cubicBezTo>
                  <a:cubicBezTo>
                    <a:pt x="4692" y="30912"/>
                    <a:pt x="488" y="24641"/>
                    <a:pt x="488" y="17697"/>
                  </a:cubicBezTo>
                  <a:cubicBezTo>
                    <a:pt x="488" y="8175"/>
                    <a:pt x="8175" y="488"/>
                    <a:pt x="17697" y="488"/>
                  </a:cubicBezTo>
                  <a:cubicBezTo>
                    <a:pt x="24641" y="465"/>
                    <a:pt x="30912" y="4668"/>
                    <a:pt x="33582" y="11078"/>
                  </a:cubicBezTo>
                  <a:close/>
                  <a:moveTo>
                    <a:pt x="10916" y="1371"/>
                  </a:moveTo>
                  <a:cubicBezTo>
                    <a:pt x="4320" y="4088"/>
                    <a:pt x="1" y="10544"/>
                    <a:pt x="1" y="17697"/>
                  </a:cubicBezTo>
                  <a:cubicBezTo>
                    <a:pt x="1" y="27451"/>
                    <a:pt x="7920" y="35347"/>
                    <a:pt x="17674" y="35347"/>
                  </a:cubicBezTo>
                  <a:cubicBezTo>
                    <a:pt x="24827" y="35347"/>
                    <a:pt x="31260" y="31051"/>
                    <a:pt x="34000" y="24432"/>
                  </a:cubicBezTo>
                  <a:cubicBezTo>
                    <a:pt x="36718" y="17860"/>
                    <a:pt x="35208" y="10242"/>
                    <a:pt x="30145" y="5156"/>
                  </a:cubicBezTo>
                  <a:cubicBezTo>
                    <a:pt x="26755" y="1789"/>
                    <a:pt x="22249" y="0"/>
                    <a:pt x="17651" y="0"/>
                  </a:cubicBezTo>
                  <a:cubicBezTo>
                    <a:pt x="15375" y="0"/>
                    <a:pt x="13099" y="442"/>
                    <a:pt x="10916" y="1371"/>
                  </a:cubicBezTo>
                  <a:close/>
                </a:path>
              </a:pathLst>
            </a:custGeom>
            <a:solidFill>
              <a:srgbClr val="03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0"/>
            <p:cNvSpPr/>
            <p:nvPr/>
          </p:nvSpPr>
          <p:spPr>
            <a:xfrm>
              <a:off x="6152848" y="4615366"/>
              <a:ext cx="242550" cy="225753"/>
            </a:xfrm>
            <a:custGeom>
              <a:avLst/>
              <a:gdLst/>
              <a:ahLst/>
              <a:cxnLst/>
              <a:rect l="l" t="t" r="r" b="b"/>
              <a:pathLst>
                <a:path w="7711" h="7177" extrusionOk="0">
                  <a:moveTo>
                    <a:pt x="0" y="1"/>
                  </a:moveTo>
                  <a:lnTo>
                    <a:pt x="0" y="1"/>
                  </a:lnTo>
                  <a:cubicBezTo>
                    <a:pt x="952" y="1835"/>
                    <a:pt x="2160" y="3438"/>
                    <a:pt x="3554" y="4599"/>
                  </a:cubicBezTo>
                  <a:cubicBezTo>
                    <a:pt x="4761" y="5644"/>
                    <a:pt x="6108" y="6480"/>
                    <a:pt x="7525" y="7177"/>
                  </a:cubicBezTo>
                  <a:lnTo>
                    <a:pt x="7711" y="6759"/>
                  </a:lnTo>
                  <a:cubicBezTo>
                    <a:pt x="6317" y="6132"/>
                    <a:pt x="5040" y="5249"/>
                    <a:pt x="3832" y="4274"/>
                  </a:cubicBezTo>
                  <a:cubicBezTo>
                    <a:pt x="2625" y="3229"/>
                    <a:pt x="1556" y="1859"/>
                    <a:pt x="674" y="256"/>
                  </a:cubicBezTo>
                  <a:cubicBezTo>
                    <a:pt x="442" y="186"/>
                    <a:pt x="233" y="94"/>
                    <a:pt x="0" y="1"/>
                  </a:cubicBezTo>
                  <a:close/>
                </a:path>
              </a:pathLst>
            </a:custGeom>
            <a:solidFill>
              <a:srgbClr val="03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0"/>
            <p:cNvSpPr/>
            <p:nvPr/>
          </p:nvSpPr>
          <p:spPr>
            <a:xfrm>
              <a:off x="6183517" y="3755574"/>
              <a:ext cx="781688" cy="1069470"/>
            </a:xfrm>
            <a:custGeom>
              <a:avLst/>
              <a:gdLst/>
              <a:ahLst/>
              <a:cxnLst/>
              <a:rect l="l" t="t" r="r" b="b"/>
              <a:pathLst>
                <a:path w="24851" h="34000" extrusionOk="0">
                  <a:moveTo>
                    <a:pt x="12007" y="0"/>
                  </a:moveTo>
                  <a:cubicBezTo>
                    <a:pt x="4994" y="2671"/>
                    <a:pt x="1" y="9452"/>
                    <a:pt x="1" y="17418"/>
                  </a:cubicBezTo>
                  <a:cubicBezTo>
                    <a:pt x="1" y="24664"/>
                    <a:pt x="4135" y="30958"/>
                    <a:pt x="10219" y="34000"/>
                  </a:cubicBezTo>
                  <a:cubicBezTo>
                    <a:pt x="18510" y="32676"/>
                    <a:pt x="24850" y="25477"/>
                    <a:pt x="24850" y="16791"/>
                  </a:cubicBezTo>
                  <a:cubicBezTo>
                    <a:pt x="24850" y="8779"/>
                    <a:pt x="19416" y="2021"/>
                    <a:pt x="12007" y="0"/>
                  </a:cubicBezTo>
                  <a:close/>
                </a:path>
              </a:pathLst>
            </a:custGeom>
            <a:solidFill>
              <a:srgbClr val="FCFCFC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0"/>
            <p:cNvSpPr/>
            <p:nvPr/>
          </p:nvSpPr>
          <p:spPr>
            <a:xfrm>
              <a:off x="6316478" y="469501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0"/>
            <p:cNvSpPr/>
            <p:nvPr/>
          </p:nvSpPr>
          <p:spPr>
            <a:xfrm>
              <a:off x="6655439" y="4453939"/>
              <a:ext cx="146863" cy="192882"/>
            </a:xfrm>
            <a:custGeom>
              <a:avLst/>
              <a:gdLst/>
              <a:ahLst/>
              <a:cxnLst/>
              <a:rect l="l" t="t" r="r" b="b"/>
              <a:pathLst>
                <a:path w="4669" h="6132" extrusionOk="0">
                  <a:moveTo>
                    <a:pt x="3136" y="23"/>
                  </a:moveTo>
                  <a:cubicBezTo>
                    <a:pt x="2532" y="140"/>
                    <a:pt x="2323" y="1649"/>
                    <a:pt x="1672" y="3182"/>
                  </a:cubicBezTo>
                  <a:cubicBezTo>
                    <a:pt x="1278" y="4088"/>
                    <a:pt x="720" y="4924"/>
                    <a:pt x="116" y="5713"/>
                  </a:cubicBezTo>
                  <a:cubicBezTo>
                    <a:pt x="0" y="5829"/>
                    <a:pt x="47" y="6015"/>
                    <a:pt x="163" y="6085"/>
                  </a:cubicBezTo>
                  <a:cubicBezTo>
                    <a:pt x="233" y="6131"/>
                    <a:pt x="325" y="6131"/>
                    <a:pt x="372" y="6085"/>
                  </a:cubicBezTo>
                  <a:cubicBezTo>
                    <a:pt x="860" y="5853"/>
                    <a:pt x="1301" y="5574"/>
                    <a:pt x="1672" y="5226"/>
                  </a:cubicBezTo>
                  <a:cubicBezTo>
                    <a:pt x="3368" y="3693"/>
                    <a:pt x="4668" y="627"/>
                    <a:pt x="3693" y="116"/>
                  </a:cubicBezTo>
                  <a:cubicBezTo>
                    <a:pt x="3577" y="23"/>
                    <a:pt x="3368" y="0"/>
                    <a:pt x="3136" y="2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0"/>
            <p:cNvSpPr/>
            <p:nvPr/>
          </p:nvSpPr>
          <p:spPr>
            <a:xfrm>
              <a:off x="5908850" y="3878281"/>
              <a:ext cx="747339" cy="770710"/>
            </a:xfrm>
            <a:custGeom>
              <a:avLst/>
              <a:gdLst/>
              <a:ahLst/>
              <a:cxnLst/>
              <a:rect l="l" t="t" r="r" b="b"/>
              <a:pathLst>
                <a:path w="23759" h="24502" extrusionOk="0">
                  <a:moveTo>
                    <a:pt x="23759" y="12263"/>
                  </a:moveTo>
                  <a:cubicBezTo>
                    <a:pt x="23759" y="19021"/>
                    <a:pt x="18440" y="24502"/>
                    <a:pt x="11891" y="24502"/>
                  </a:cubicBezTo>
                  <a:cubicBezTo>
                    <a:pt x="5319" y="24502"/>
                    <a:pt x="0" y="19021"/>
                    <a:pt x="0" y="12263"/>
                  </a:cubicBezTo>
                  <a:cubicBezTo>
                    <a:pt x="0" y="5482"/>
                    <a:pt x="5319" y="1"/>
                    <a:pt x="11891" y="1"/>
                  </a:cubicBezTo>
                  <a:cubicBezTo>
                    <a:pt x="18440" y="1"/>
                    <a:pt x="23759" y="5482"/>
                    <a:pt x="23759" y="12263"/>
                  </a:cubicBezTo>
                  <a:close/>
                </a:path>
              </a:pathLst>
            </a:custGeom>
            <a:solidFill>
              <a:srgbClr val="E2BFA1"/>
            </a:solidFill>
            <a:ln w="11025" cap="flat" cmpd="sng">
              <a:solidFill>
                <a:srgbClr val="034444"/>
              </a:solidFill>
              <a:prstDash val="solid"/>
              <a:miter lim="23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0"/>
            <p:cNvSpPr/>
            <p:nvPr/>
          </p:nvSpPr>
          <p:spPr>
            <a:xfrm>
              <a:off x="6158699" y="4623419"/>
              <a:ext cx="36551" cy="72346"/>
            </a:xfrm>
            <a:custGeom>
              <a:avLst/>
              <a:gdLst/>
              <a:ahLst/>
              <a:cxnLst/>
              <a:rect l="l" t="t" r="r" b="b"/>
              <a:pathLst>
                <a:path w="1162" h="2300" extrusionOk="0">
                  <a:moveTo>
                    <a:pt x="441" y="0"/>
                  </a:moveTo>
                  <a:cubicBezTo>
                    <a:pt x="348" y="0"/>
                    <a:pt x="256" y="93"/>
                    <a:pt x="256" y="186"/>
                  </a:cubicBezTo>
                  <a:lnTo>
                    <a:pt x="0" y="2137"/>
                  </a:lnTo>
                  <a:cubicBezTo>
                    <a:pt x="0" y="2206"/>
                    <a:pt x="93" y="2299"/>
                    <a:pt x="163" y="2299"/>
                  </a:cubicBezTo>
                  <a:lnTo>
                    <a:pt x="975" y="2299"/>
                  </a:lnTo>
                  <a:cubicBezTo>
                    <a:pt x="1068" y="2299"/>
                    <a:pt x="1161" y="2206"/>
                    <a:pt x="1161" y="2137"/>
                  </a:cubicBezTo>
                  <a:lnTo>
                    <a:pt x="906" y="186"/>
                  </a:lnTo>
                  <a:cubicBezTo>
                    <a:pt x="906" y="93"/>
                    <a:pt x="813" y="0"/>
                    <a:pt x="720" y="0"/>
                  </a:cubicBezTo>
                  <a:close/>
                </a:path>
              </a:pathLst>
            </a:custGeom>
            <a:solidFill>
              <a:srgbClr val="FFFFFF"/>
            </a:solidFill>
            <a:ln w="11600" cap="flat" cmpd="sng">
              <a:solidFill>
                <a:srgbClr val="BCBCBC"/>
              </a:solidFill>
              <a:prstDash val="solid"/>
              <a:miter lim="23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0"/>
            <p:cNvSpPr/>
            <p:nvPr/>
          </p:nvSpPr>
          <p:spPr>
            <a:xfrm>
              <a:off x="6342774" y="4286630"/>
              <a:ext cx="138842" cy="113269"/>
            </a:xfrm>
            <a:custGeom>
              <a:avLst/>
              <a:gdLst/>
              <a:ahLst/>
              <a:cxnLst/>
              <a:rect l="l" t="t" r="r" b="b"/>
              <a:pathLst>
                <a:path w="4414" h="3601" extrusionOk="0">
                  <a:moveTo>
                    <a:pt x="2207" y="1"/>
                  </a:moveTo>
                  <a:cubicBezTo>
                    <a:pt x="999" y="1"/>
                    <a:pt x="0" y="814"/>
                    <a:pt x="0" y="1789"/>
                  </a:cubicBezTo>
                  <a:cubicBezTo>
                    <a:pt x="0" y="2788"/>
                    <a:pt x="999" y="3601"/>
                    <a:pt x="2207" y="3601"/>
                  </a:cubicBezTo>
                  <a:cubicBezTo>
                    <a:pt x="3438" y="3601"/>
                    <a:pt x="4413" y="2788"/>
                    <a:pt x="4413" y="1789"/>
                  </a:cubicBezTo>
                  <a:cubicBezTo>
                    <a:pt x="4413" y="814"/>
                    <a:pt x="3438" y="1"/>
                    <a:pt x="2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0"/>
            <p:cNvSpPr/>
            <p:nvPr/>
          </p:nvSpPr>
          <p:spPr>
            <a:xfrm>
              <a:off x="6213462" y="4235515"/>
              <a:ext cx="67251" cy="67219"/>
            </a:xfrm>
            <a:custGeom>
              <a:avLst/>
              <a:gdLst/>
              <a:ahLst/>
              <a:cxnLst/>
              <a:rect l="l" t="t" r="r" b="b"/>
              <a:pathLst>
                <a:path w="2138" h="2137" extrusionOk="0">
                  <a:moveTo>
                    <a:pt x="1069" y="0"/>
                  </a:moveTo>
                  <a:cubicBezTo>
                    <a:pt x="465" y="0"/>
                    <a:pt x="1" y="488"/>
                    <a:pt x="1" y="1068"/>
                  </a:cubicBezTo>
                  <a:cubicBezTo>
                    <a:pt x="1" y="1672"/>
                    <a:pt x="465" y="2137"/>
                    <a:pt x="1069" y="2137"/>
                  </a:cubicBezTo>
                  <a:cubicBezTo>
                    <a:pt x="1673" y="2137"/>
                    <a:pt x="2137" y="1672"/>
                    <a:pt x="2137" y="1068"/>
                  </a:cubicBezTo>
                  <a:cubicBezTo>
                    <a:pt x="2137" y="488"/>
                    <a:pt x="1673" y="0"/>
                    <a:pt x="1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0"/>
            <p:cNvSpPr/>
            <p:nvPr/>
          </p:nvSpPr>
          <p:spPr>
            <a:xfrm>
              <a:off x="6039610" y="4235515"/>
              <a:ext cx="67974" cy="67219"/>
            </a:xfrm>
            <a:custGeom>
              <a:avLst/>
              <a:gdLst/>
              <a:ahLst/>
              <a:cxnLst/>
              <a:rect l="l" t="t" r="r" b="b"/>
              <a:pathLst>
                <a:path w="2161" h="2137" extrusionOk="0">
                  <a:moveTo>
                    <a:pt x="1092" y="0"/>
                  </a:moveTo>
                  <a:cubicBezTo>
                    <a:pt x="488" y="0"/>
                    <a:pt x="1" y="488"/>
                    <a:pt x="1" y="1068"/>
                  </a:cubicBezTo>
                  <a:cubicBezTo>
                    <a:pt x="1" y="1672"/>
                    <a:pt x="488" y="2137"/>
                    <a:pt x="1092" y="2137"/>
                  </a:cubicBezTo>
                  <a:cubicBezTo>
                    <a:pt x="1673" y="2137"/>
                    <a:pt x="2160" y="1672"/>
                    <a:pt x="2160" y="1068"/>
                  </a:cubicBezTo>
                  <a:cubicBezTo>
                    <a:pt x="2160" y="488"/>
                    <a:pt x="1673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0"/>
            <p:cNvSpPr/>
            <p:nvPr/>
          </p:nvSpPr>
          <p:spPr>
            <a:xfrm>
              <a:off x="6180592" y="4172668"/>
              <a:ext cx="132992" cy="21956"/>
            </a:xfrm>
            <a:custGeom>
              <a:avLst/>
              <a:gdLst/>
              <a:ahLst/>
              <a:cxnLst/>
              <a:rect l="l" t="t" r="r" b="b"/>
              <a:pathLst>
                <a:path w="4228" h="698" extrusionOk="0">
                  <a:moveTo>
                    <a:pt x="349" y="1"/>
                  </a:moveTo>
                  <a:cubicBezTo>
                    <a:pt x="140" y="1"/>
                    <a:pt x="1" y="140"/>
                    <a:pt x="1" y="349"/>
                  </a:cubicBezTo>
                  <a:cubicBezTo>
                    <a:pt x="1" y="558"/>
                    <a:pt x="140" y="698"/>
                    <a:pt x="349" y="698"/>
                  </a:cubicBezTo>
                  <a:lnTo>
                    <a:pt x="3879" y="698"/>
                  </a:lnTo>
                  <a:cubicBezTo>
                    <a:pt x="4088" y="698"/>
                    <a:pt x="4228" y="558"/>
                    <a:pt x="4228" y="349"/>
                  </a:cubicBezTo>
                  <a:cubicBezTo>
                    <a:pt x="4228" y="140"/>
                    <a:pt x="4088" y="1"/>
                    <a:pt x="3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6006015" y="4172668"/>
              <a:ext cx="133715" cy="21956"/>
            </a:xfrm>
            <a:custGeom>
              <a:avLst/>
              <a:gdLst/>
              <a:ahLst/>
              <a:cxnLst/>
              <a:rect l="l" t="t" r="r" b="b"/>
              <a:pathLst>
                <a:path w="4251" h="698" extrusionOk="0">
                  <a:moveTo>
                    <a:pt x="349" y="1"/>
                  </a:moveTo>
                  <a:cubicBezTo>
                    <a:pt x="140" y="1"/>
                    <a:pt x="0" y="140"/>
                    <a:pt x="0" y="349"/>
                  </a:cubicBezTo>
                  <a:cubicBezTo>
                    <a:pt x="0" y="558"/>
                    <a:pt x="186" y="698"/>
                    <a:pt x="349" y="698"/>
                  </a:cubicBezTo>
                  <a:lnTo>
                    <a:pt x="3902" y="698"/>
                  </a:lnTo>
                  <a:cubicBezTo>
                    <a:pt x="4088" y="698"/>
                    <a:pt x="4250" y="558"/>
                    <a:pt x="4250" y="349"/>
                  </a:cubicBezTo>
                  <a:cubicBezTo>
                    <a:pt x="4250" y="140"/>
                    <a:pt x="4088" y="1"/>
                    <a:pt x="3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0"/>
            <p:cNvSpPr/>
            <p:nvPr/>
          </p:nvSpPr>
          <p:spPr>
            <a:xfrm>
              <a:off x="6129477" y="4334127"/>
              <a:ext cx="51146" cy="21956"/>
            </a:xfrm>
            <a:custGeom>
              <a:avLst/>
              <a:gdLst/>
              <a:ahLst/>
              <a:cxnLst/>
              <a:rect l="l" t="t" r="r" b="b"/>
              <a:pathLst>
                <a:path w="1626" h="698" extrusionOk="0">
                  <a:moveTo>
                    <a:pt x="348" y="0"/>
                  </a:moveTo>
                  <a:cubicBezTo>
                    <a:pt x="139" y="0"/>
                    <a:pt x="0" y="140"/>
                    <a:pt x="0" y="349"/>
                  </a:cubicBezTo>
                  <a:cubicBezTo>
                    <a:pt x="0" y="558"/>
                    <a:pt x="139" y="697"/>
                    <a:pt x="348" y="697"/>
                  </a:cubicBezTo>
                  <a:lnTo>
                    <a:pt x="1277" y="697"/>
                  </a:lnTo>
                  <a:cubicBezTo>
                    <a:pt x="1486" y="697"/>
                    <a:pt x="1626" y="558"/>
                    <a:pt x="1626" y="349"/>
                  </a:cubicBezTo>
                  <a:cubicBezTo>
                    <a:pt x="1626" y="140"/>
                    <a:pt x="1486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0"/>
            <p:cNvSpPr/>
            <p:nvPr/>
          </p:nvSpPr>
          <p:spPr>
            <a:xfrm>
              <a:off x="6670034" y="3898726"/>
              <a:ext cx="31" cy="208232"/>
            </a:xfrm>
            <a:custGeom>
              <a:avLst/>
              <a:gdLst/>
              <a:ahLst/>
              <a:cxnLst/>
              <a:rect l="l" t="t" r="r" b="b"/>
              <a:pathLst>
                <a:path w="1" h="6620" fill="none" extrusionOk="0">
                  <a:moveTo>
                    <a:pt x="1" y="1"/>
                  </a:moveTo>
                  <a:lnTo>
                    <a:pt x="1" y="6620"/>
                  </a:lnTo>
                </a:path>
              </a:pathLst>
            </a:custGeom>
            <a:noFill/>
            <a:ln w="11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0"/>
            <p:cNvSpPr/>
            <p:nvPr/>
          </p:nvSpPr>
          <p:spPr>
            <a:xfrm>
              <a:off x="6614516" y="3898726"/>
              <a:ext cx="31" cy="276898"/>
            </a:xfrm>
            <a:custGeom>
              <a:avLst/>
              <a:gdLst/>
              <a:ahLst/>
              <a:cxnLst/>
              <a:rect l="l" t="t" r="r" b="b"/>
              <a:pathLst>
                <a:path w="1" h="8803" fill="none" extrusionOk="0">
                  <a:moveTo>
                    <a:pt x="1" y="1"/>
                  </a:moveTo>
                  <a:lnTo>
                    <a:pt x="1" y="8803"/>
                  </a:lnTo>
                </a:path>
              </a:pathLst>
            </a:custGeom>
            <a:noFill/>
            <a:ln w="11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0"/>
            <p:cNvSpPr/>
            <p:nvPr/>
          </p:nvSpPr>
          <p:spPr>
            <a:xfrm>
              <a:off x="6558274" y="3898726"/>
              <a:ext cx="31" cy="390860"/>
            </a:xfrm>
            <a:custGeom>
              <a:avLst/>
              <a:gdLst/>
              <a:ahLst/>
              <a:cxnLst/>
              <a:rect l="l" t="t" r="r" b="b"/>
              <a:pathLst>
                <a:path w="1" h="12426" fill="none" extrusionOk="0">
                  <a:moveTo>
                    <a:pt x="1" y="1"/>
                  </a:moveTo>
                  <a:lnTo>
                    <a:pt x="1" y="12426"/>
                  </a:lnTo>
                </a:path>
              </a:pathLst>
            </a:custGeom>
            <a:noFill/>
            <a:ln w="11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0"/>
            <p:cNvSpPr/>
            <p:nvPr/>
          </p:nvSpPr>
          <p:spPr>
            <a:xfrm>
              <a:off x="6502755" y="3898726"/>
              <a:ext cx="31" cy="208232"/>
            </a:xfrm>
            <a:custGeom>
              <a:avLst/>
              <a:gdLst/>
              <a:ahLst/>
              <a:cxnLst/>
              <a:rect l="l" t="t" r="r" b="b"/>
              <a:pathLst>
                <a:path w="1" h="6620" fill="none" extrusionOk="0">
                  <a:moveTo>
                    <a:pt x="1" y="1"/>
                  </a:moveTo>
                  <a:lnTo>
                    <a:pt x="1" y="6620"/>
                  </a:lnTo>
                </a:path>
              </a:pathLst>
            </a:custGeom>
            <a:noFill/>
            <a:ln w="11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0"/>
            <p:cNvSpPr/>
            <p:nvPr/>
          </p:nvSpPr>
          <p:spPr>
            <a:xfrm>
              <a:off x="6750402" y="4308554"/>
              <a:ext cx="146863" cy="192882"/>
            </a:xfrm>
            <a:custGeom>
              <a:avLst/>
              <a:gdLst/>
              <a:ahLst/>
              <a:cxnLst/>
              <a:rect l="l" t="t" r="r" b="b"/>
              <a:pathLst>
                <a:path w="4669" h="6132" extrusionOk="0">
                  <a:moveTo>
                    <a:pt x="3136" y="24"/>
                  </a:moveTo>
                  <a:cubicBezTo>
                    <a:pt x="2532" y="140"/>
                    <a:pt x="2323" y="1649"/>
                    <a:pt x="1673" y="3205"/>
                  </a:cubicBezTo>
                  <a:cubicBezTo>
                    <a:pt x="1278" y="4088"/>
                    <a:pt x="720" y="4947"/>
                    <a:pt x="117" y="5714"/>
                  </a:cubicBezTo>
                  <a:cubicBezTo>
                    <a:pt x="0" y="5830"/>
                    <a:pt x="47" y="6016"/>
                    <a:pt x="163" y="6108"/>
                  </a:cubicBezTo>
                  <a:cubicBezTo>
                    <a:pt x="233" y="6132"/>
                    <a:pt x="326" y="6132"/>
                    <a:pt x="372" y="6108"/>
                  </a:cubicBezTo>
                  <a:cubicBezTo>
                    <a:pt x="860" y="5853"/>
                    <a:pt x="1301" y="5574"/>
                    <a:pt x="1673" y="5226"/>
                  </a:cubicBezTo>
                  <a:cubicBezTo>
                    <a:pt x="3368" y="3693"/>
                    <a:pt x="4668" y="628"/>
                    <a:pt x="3693" y="117"/>
                  </a:cubicBezTo>
                  <a:cubicBezTo>
                    <a:pt x="3577" y="1"/>
                    <a:pt x="3391" y="1"/>
                    <a:pt x="3136" y="24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0"/>
            <p:cNvSpPr/>
            <p:nvPr/>
          </p:nvSpPr>
          <p:spPr>
            <a:xfrm>
              <a:off x="6771571" y="3996614"/>
              <a:ext cx="67974" cy="92100"/>
            </a:xfrm>
            <a:custGeom>
              <a:avLst/>
              <a:gdLst/>
              <a:ahLst/>
              <a:cxnLst/>
              <a:rect l="l" t="t" r="r" b="b"/>
              <a:pathLst>
                <a:path w="2161" h="2928" extrusionOk="0">
                  <a:moveTo>
                    <a:pt x="233" y="373"/>
                  </a:moveTo>
                  <a:cubicBezTo>
                    <a:pt x="396" y="117"/>
                    <a:pt x="628" y="1"/>
                    <a:pt x="860" y="1"/>
                  </a:cubicBezTo>
                  <a:cubicBezTo>
                    <a:pt x="953" y="1"/>
                    <a:pt x="1046" y="1"/>
                    <a:pt x="1092" y="24"/>
                  </a:cubicBezTo>
                  <a:cubicBezTo>
                    <a:pt x="1673" y="233"/>
                    <a:pt x="2161" y="1092"/>
                    <a:pt x="2138" y="1929"/>
                  </a:cubicBezTo>
                  <a:cubicBezTo>
                    <a:pt x="2138" y="2207"/>
                    <a:pt x="2045" y="2463"/>
                    <a:pt x="1975" y="2695"/>
                  </a:cubicBezTo>
                  <a:cubicBezTo>
                    <a:pt x="1882" y="2834"/>
                    <a:pt x="1743" y="2927"/>
                    <a:pt x="1580" y="2927"/>
                  </a:cubicBezTo>
                  <a:lnTo>
                    <a:pt x="1557" y="2927"/>
                  </a:lnTo>
                  <a:cubicBezTo>
                    <a:pt x="1418" y="2927"/>
                    <a:pt x="1325" y="2811"/>
                    <a:pt x="1301" y="2695"/>
                  </a:cubicBezTo>
                  <a:cubicBezTo>
                    <a:pt x="1232" y="2347"/>
                    <a:pt x="1116" y="2021"/>
                    <a:pt x="930" y="1743"/>
                  </a:cubicBezTo>
                  <a:cubicBezTo>
                    <a:pt x="814" y="1580"/>
                    <a:pt x="698" y="1441"/>
                    <a:pt x="535" y="1301"/>
                  </a:cubicBezTo>
                  <a:cubicBezTo>
                    <a:pt x="280" y="1000"/>
                    <a:pt x="1" y="698"/>
                    <a:pt x="233" y="37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0"/>
            <p:cNvSpPr/>
            <p:nvPr/>
          </p:nvSpPr>
          <p:spPr>
            <a:xfrm>
              <a:off x="6735052" y="4026591"/>
              <a:ext cx="48252" cy="62124"/>
            </a:xfrm>
            <a:custGeom>
              <a:avLst/>
              <a:gdLst/>
              <a:ahLst/>
              <a:cxnLst/>
              <a:rect l="l" t="t" r="r" b="b"/>
              <a:pathLst>
                <a:path w="1534" h="1975" extrusionOk="0">
                  <a:moveTo>
                    <a:pt x="163" y="256"/>
                  </a:moveTo>
                  <a:cubicBezTo>
                    <a:pt x="256" y="93"/>
                    <a:pt x="419" y="0"/>
                    <a:pt x="628" y="0"/>
                  </a:cubicBezTo>
                  <a:cubicBezTo>
                    <a:pt x="697" y="0"/>
                    <a:pt x="744" y="0"/>
                    <a:pt x="814" y="23"/>
                  </a:cubicBezTo>
                  <a:cubicBezTo>
                    <a:pt x="1185" y="163"/>
                    <a:pt x="1534" y="743"/>
                    <a:pt x="1510" y="1277"/>
                  </a:cubicBezTo>
                  <a:cubicBezTo>
                    <a:pt x="1510" y="1440"/>
                    <a:pt x="1464" y="1626"/>
                    <a:pt x="1417" y="1765"/>
                  </a:cubicBezTo>
                  <a:cubicBezTo>
                    <a:pt x="1348" y="1881"/>
                    <a:pt x="1232" y="1974"/>
                    <a:pt x="1092" y="1974"/>
                  </a:cubicBezTo>
                  <a:lnTo>
                    <a:pt x="1069" y="1974"/>
                  </a:lnTo>
                  <a:cubicBezTo>
                    <a:pt x="953" y="1974"/>
                    <a:pt x="837" y="1881"/>
                    <a:pt x="814" y="1742"/>
                  </a:cubicBezTo>
                  <a:cubicBezTo>
                    <a:pt x="767" y="1533"/>
                    <a:pt x="721" y="1370"/>
                    <a:pt x="605" y="1185"/>
                  </a:cubicBezTo>
                  <a:cubicBezTo>
                    <a:pt x="512" y="1092"/>
                    <a:pt x="465" y="1022"/>
                    <a:pt x="372" y="929"/>
                  </a:cubicBezTo>
                  <a:cubicBezTo>
                    <a:pt x="233" y="743"/>
                    <a:pt x="1" y="511"/>
                    <a:pt x="163" y="256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396;p30">
            <a:extLst>
              <a:ext uri="{FF2B5EF4-FFF2-40B4-BE49-F238E27FC236}">
                <a16:creationId xmlns:a16="http://schemas.microsoft.com/office/drawing/2014/main" id="{FD97D33B-9102-AB34-61FE-A9032F0144BB}"/>
              </a:ext>
            </a:extLst>
          </p:cNvPr>
          <p:cNvSpPr txBox="1">
            <a:spLocks/>
          </p:cNvSpPr>
          <p:nvPr/>
        </p:nvSpPr>
        <p:spPr>
          <a:xfrm>
            <a:off x="573526" y="1631894"/>
            <a:ext cx="2056999" cy="108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/>
            <a:r>
              <a:rPr lang="vi-VN" sz="2000" dirty="0">
                <a:solidFill>
                  <a:schemeClr val="bg1"/>
                </a:solidFill>
              </a:rPr>
              <a:t>Các em có thể tự </a:t>
            </a:r>
          </a:p>
          <a:p>
            <a:pPr marL="0" indent="0"/>
            <a:r>
              <a:rPr lang="vi-VN" sz="2000" dirty="0">
                <a:solidFill>
                  <a:schemeClr val="bg1"/>
                </a:solidFill>
              </a:rPr>
              <a:t>sáng tạo ra các chương trình của riêng mình rất thuận tiện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" grpId="0" build="p"/>
      <p:bldP spid="402" grpId="0" build="p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4"/>
          <p:cNvSpPr/>
          <p:nvPr/>
        </p:nvSpPr>
        <p:spPr>
          <a:xfrm rot="5400000">
            <a:off x="6765416" y="-553100"/>
            <a:ext cx="48300" cy="6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524;p32">
            <a:extLst>
              <a:ext uri="{FF2B5EF4-FFF2-40B4-BE49-F238E27FC236}">
                <a16:creationId xmlns:a16="http://schemas.microsoft.com/office/drawing/2014/main" id="{BC5F93C3-DFB9-A7BC-E595-98508947D5A7}"/>
              </a:ext>
            </a:extLst>
          </p:cNvPr>
          <p:cNvSpPr txBox="1">
            <a:spLocks/>
          </p:cNvSpPr>
          <p:nvPr/>
        </p:nvSpPr>
        <p:spPr>
          <a:xfrm>
            <a:off x="279909" y="37300"/>
            <a:ext cx="6509657" cy="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naheim"/>
              <a:buAutoNum type="arabicPeriod"/>
              <a:defRPr sz="125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>
              <a:buFont typeface="Anaheim"/>
              <a:buNone/>
            </a:pPr>
            <a:r>
              <a:rPr lang="en-US" sz="2800" dirty="0"/>
              <a:t>b.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lệnh</a:t>
            </a:r>
            <a:r>
              <a:rPr lang="en-US" sz="2800" dirty="0"/>
              <a:t> di </a:t>
            </a:r>
            <a:r>
              <a:rPr lang="en-US" sz="2800" dirty="0" err="1"/>
              <a:t>chuyển</a:t>
            </a:r>
            <a:r>
              <a:rPr lang="en-US" sz="2800" dirty="0"/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10028D6-BD27-040C-57BA-53AEBBDD78B0}"/>
              </a:ext>
            </a:extLst>
          </p:cNvPr>
          <p:cNvGrpSpPr/>
          <p:nvPr/>
        </p:nvGrpSpPr>
        <p:grpSpPr>
          <a:xfrm>
            <a:off x="279897" y="1311176"/>
            <a:ext cx="8712717" cy="902400"/>
            <a:chOff x="311642" y="910947"/>
            <a:chExt cx="8712717" cy="9024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EA2F975-4502-E061-1CF3-00F95CF046BA}"/>
                </a:ext>
              </a:extLst>
            </p:cNvPr>
            <p:cNvGrpSpPr/>
            <p:nvPr/>
          </p:nvGrpSpPr>
          <p:grpSpPr>
            <a:xfrm>
              <a:off x="1810856" y="910947"/>
              <a:ext cx="7213503" cy="902400"/>
              <a:chOff x="1386032" y="965276"/>
              <a:chExt cx="7213503" cy="902400"/>
            </a:xfrm>
          </p:grpSpPr>
          <p:sp>
            <p:nvSpPr>
              <p:cNvPr id="5" name="Arrow: Right 4">
                <a:extLst>
                  <a:ext uri="{FF2B5EF4-FFF2-40B4-BE49-F238E27FC236}">
                    <a16:creationId xmlns:a16="http://schemas.microsoft.com/office/drawing/2014/main" id="{851E91BE-B787-C01B-22A4-EE825DFE5FE7}"/>
                  </a:ext>
                </a:extLst>
              </p:cNvPr>
              <p:cNvSpPr/>
              <p:nvPr/>
            </p:nvSpPr>
            <p:spPr>
              <a:xfrm>
                <a:off x="1386032" y="1247798"/>
                <a:ext cx="859971" cy="391885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Google Shape;524;p32">
                <a:extLst>
                  <a:ext uri="{FF2B5EF4-FFF2-40B4-BE49-F238E27FC236}">
                    <a16:creationId xmlns:a16="http://schemas.microsoft.com/office/drawing/2014/main" id="{5FAFD826-0161-00F1-0C5B-0B0C11FAAE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5624" y="965276"/>
                <a:ext cx="6163911" cy="90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200"/>
                  <a:buFont typeface="Anaheim"/>
                  <a:buAutoNum type="arabicPeriod"/>
                  <a:defRPr sz="125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9pPr>
              </a:lstStyle>
              <a:p>
                <a:pPr marL="0" indent="0">
                  <a:buFont typeface="Anaheim"/>
                  <a:buNone/>
                </a:pPr>
                <a:r>
                  <a:rPr lang="en-US" sz="2400" dirty="0"/>
                  <a:t>Di </a:t>
                </a:r>
                <a:r>
                  <a:rPr lang="en-US" sz="2400" dirty="0" err="1"/>
                  <a:t>chuyển</a:t>
                </a:r>
                <a:r>
                  <a:rPr lang="en-US" sz="2400" dirty="0"/>
                  <a:t> sang </a:t>
                </a:r>
                <a:r>
                  <a:rPr lang="en-US" sz="2400" dirty="0" err="1"/>
                  <a:t>phải</a:t>
                </a:r>
                <a:r>
                  <a:rPr lang="en-US" sz="2400" dirty="0"/>
                  <a:t> – sang </a:t>
                </a:r>
                <a:r>
                  <a:rPr lang="en-US" sz="2400" dirty="0" err="1"/>
                  <a:t>trái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sẽ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xoay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phía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tương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câu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lệnh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này</a:t>
                </a:r>
                <a:endParaRPr lang="en-US" sz="2400" dirty="0"/>
              </a:p>
            </p:txBody>
          </p:sp>
        </p:grpSp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BECE332D-5E83-42EB-4A9C-71E840B701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642" y="1044550"/>
              <a:ext cx="1283484" cy="720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C6CE45-55BF-1532-ACCE-C47ACF6755B1}"/>
              </a:ext>
            </a:extLst>
          </p:cNvPr>
          <p:cNvGrpSpPr/>
          <p:nvPr/>
        </p:nvGrpSpPr>
        <p:grpSpPr>
          <a:xfrm>
            <a:off x="279909" y="2570282"/>
            <a:ext cx="9263536" cy="902400"/>
            <a:chOff x="382932" y="2132657"/>
            <a:chExt cx="9263536" cy="9024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91AD2F0-8CDE-D5A5-A34F-C6D9069E94EF}"/>
                </a:ext>
              </a:extLst>
            </p:cNvPr>
            <p:cNvGrpSpPr/>
            <p:nvPr/>
          </p:nvGrpSpPr>
          <p:grpSpPr>
            <a:xfrm>
              <a:off x="1919975" y="2132657"/>
              <a:ext cx="7726493" cy="902400"/>
              <a:chOff x="1416512" y="2005369"/>
              <a:chExt cx="7726493" cy="902400"/>
            </a:xfrm>
          </p:grpSpPr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C8E15795-FAC9-A6CD-F721-E2AAA344CD7F}"/>
                  </a:ext>
                </a:extLst>
              </p:cNvPr>
              <p:cNvSpPr/>
              <p:nvPr/>
            </p:nvSpPr>
            <p:spPr>
              <a:xfrm>
                <a:off x="1416512" y="2278022"/>
                <a:ext cx="859971" cy="391885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" name="Google Shape;524;p32">
                <a:extLst>
                  <a:ext uri="{FF2B5EF4-FFF2-40B4-BE49-F238E27FC236}">
                    <a16:creationId xmlns:a16="http://schemas.microsoft.com/office/drawing/2014/main" id="{92DD118A-5CB1-59BC-4511-DE7A60D130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47913" y="2005369"/>
                <a:ext cx="6695092" cy="90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200"/>
                  <a:buFont typeface="Anaheim"/>
                  <a:buAutoNum type="arabicPeriod"/>
                  <a:defRPr sz="125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9pPr>
              </a:lstStyle>
              <a:p>
                <a:pPr marL="0" indent="0">
                  <a:buFont typeface="Anaheim"/>
                  <a:buNone/>
                </a:pPr>
                <a:r>
                  <a:rPr lang="en-US" sz="2400" dirty="0" err="1"/>
                  <a:t>Nhảy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lên</a:t>
                </a:r>
                <a:r>
                  <a:rPr lang="en-US" sz="2400" dirty="0"/>
                  <a:t> – </a:t>
                </a:r>
                <a:r>
                  <a:rPr lang="en-US" sz="2400" dirty="0" err="1"/>
                  <a:t>nhảy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xuống</a:t>
                </a:r>
                <a:endParaRPr lang="en-US" sz="2400" dirty="0"/>
              </a:p>
            </p:txBody>
          </p:sp>
        </p:grp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C5C44421-DBBA-6CE3-5192-0ABB7577C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932" y="2349814"/>
              <a:ext cx="1306668" cy="65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A165D7-6A99-78A6-6312-257F17A35516}"/>
              </a:ext>
            </a:extLst>
          </p:cNvPr>
          <p:cNvGrpSpPr/>
          <p:nvPr/>
        </p:nvGrpSpPr>
        <p:grpSpPr>
          <a:xfrm>
            <a:off x="279909" y="3829000"/>
            <a:ext cx="9204397" cy="902400"/>
            <a:chOff x="309454" y="3598267"/>
            <a:chExt cx="9204397" cy="9024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84C91C-F009-4531-8BD1-8A31B628D239}"/>
                </a:ext>
              </a:extLst>
            </p:cNvPr>
            <p:cNvGrpSpPr/>
            <p:nvPr/>
          </p:nvGrpSpPr>
          <p:grpSpPr>
            <a:xfrm>
              <a:off x="1786363" y="3598267"/>
              <a:ext cx="7727488" cy="902400"/>
              <a:chOff x="1422608" y="3234224"/>
              <a:chExt cx="7727488" cy="902400"/>
            </a:xfrm>
          </p:grpSpPr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7BD3F836-084E-7FBA-0E06-9269FDBA2F5F}"/>
                  </a:ext>
                </a:extLst>
              </p:cNvPr>
              <p:cNvSpPr/>
              <p:nvPr/>
            </p:nvSpPr>
            <p:spPr>
              <a:xfrm>
                <a:off x="1422608" y="3430166"/>
                <a:ext cx="859971" cy="391885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Google Shape;524;p32">
                <a:extLst>
                  <a:ext uri="{FF2B5EF4-FFF2-40B4-BE49-F238E27FC236}">
                    <a16:creationId xmlns:a16="http://schemas.microsoft.com/office/drawing/2014/main" id="{F86E0943-83C6-4582-F2A2-442641D083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5004" y="3234224"/>
                <a:ext cx="6695092" cy="90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200"/>
                  <a:buFont typeface="Anaheim"/>
                  <a:buAutoNum type="arabicPeriod"/>
                  <a:defRPr sz="125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9pPr>
              </a:lstStyle>
              <a:p>
                <a:pPr marL="0" indent="0">
                  <a:buFont typeface="Anaheim"/>
                  <a:buNone/>
                </a:pPr>
                <a:r>
                  <a:rPr lang="en-US" sz="2400" dirty="0" err="1"/>
                  <a:t>Xoay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phải</a:t>
                </a:r>
                <a:r>
                  <a:rPr lang="en-US" sz="2400" dirty="0"/>
                  <a:t> – </a:t>
                </a:r>
                <a:r>
                  <a:rPr lang="en-US" sz="2400" dirty="0" err="1"/>
                  <a:t>xoay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góc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nhỏ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xoay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vòng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chúng</a:t>
                </a:r>
                <a:r>
                  <a:rPr lang="en-US" sz="2400" dirty="0"/>
                  <a:t> 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thay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đổi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dưới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12</a:t>
                </a:r>
              </a:p>
            </p:txBody>
          </p:sp>
        </p:grpSp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61411E21-26EF-D198-ED0C-F8470AADF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54" y="3745048"/>
              <a:ext cx="1306668" cy="65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452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4"/>
          <p:cNvSpPr/>
          <p:nvPr/>
        </p:nvSpPr>
        <p:spPr>
          <a:xfrm rot="5400000">
            <a:off x="6765416" y="-553100"/>
            <a:ext cx="48300" cy="6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524;p32">
            <a:extLst>
              <a:ext uri="{FF2B5EF4-FFF2-40B4-BE49-F238E27FC236}">
                <a16:creationId xmlns:a16="http://schemas.microsoft.com/office/drawing/2014/main" id="{BC5F93C3-DFB9-A7BC-E595-98508947D5A7}"/>
              </a:ext>
            </a:extLst>
          </p:cNvPr>
          <p:cNvSpPr txBox="1">
            <a:spLocks/>
          </p:cNvSpPr>
          <p:nvPr/>
        </p:nvSpPr>
        <p:spPr>
          <a:xfrm>
            <a:off x="279909" y="37300"/>
            <a:ext cx="6509657" cy="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naheim"/>
              <a:buAutoNum type="arabicPeriod"/>
              <a:defRPr sz="125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>
              <a:buFont typeface="Anaheim"/>
              <a:buNone/>
            </a:pPr>
            <a:r>
              <a:rPr lang="en-US" sz="2800" dirty="0"/>
              <a:t>b.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lệnh</a:t>
            </a:r>
            <a:r>
              <a:rPr lang="en-US" sz="2800" dirty="0"/>
              <a:t> di </a:t>
            </a:r>
            <a:r>
              <a:rPr lang="en-US" sz="2800" dirty="0" err="1"/>
              <a:t>chuyển</a:t>
            </a:r>
            <a:r>
              <a:rPr lang="en-US" sz="2800" dirty="0"/>
              <a:t>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17F3FCA-06A6-2645-8D6E-6879FFEB280D}"/>
              </a:ext>
            </a:extLst>
          </p:cNvPr>
          <p:cNvGrpSpPr/>
          <p:nvPr/>
        </p:nvGrpSpPr>
        <p:grpSpPr>
          <a:xfrm>
            <a:off x="560591" y="1349292"/>
            <a:ext cx="9046438" cy="918530"/>
            <a:chOff x="503441" y="1349292"/>
            <a:chExt cx="9046438" cy="91853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91AD2F0-8CDE-D5A5-A34F-C6D9069E94EF}"/>
                </a:ext>
              </a:extLst>
            </p:cNvPr>
            <p:cNvGrpSpPr/>
            <p:nvPr/>
          </p:nvGrpSpPr>
          <p:grpSpPr>
            <a:xfrm>
              <a:off x="1823386" y="1365422"/>
              <a:ext cx="7726493" cy="902400"/>
              <a:chOff x="1416512" y="2005369"/>
              <a:chExt cx="7726493" cy="902400"/>
            </a:xfrm>
          </p:grpSpPr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C8E15795-FAC9-A6CD-F721-E2AAA344CD7F}"/>
                  </a:ext>
                </a:extLst>
              </p:cNvPr>
              <p:cNvSpPr/>
              <p:nvPr/>
            </p:nvSpPr>
            <p:spPr>
              <a:xfrm>
                <a:off x="1416512" y="2278022"/>
                <a:ext cx="859971" cy="391885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" name="Google Shape;524;p32">
                <a:extLst>
                  <a:ext uri="{FF2B5EF4-FFF2-40B4-BE49-F238E27FC236}">
                    <a16:creationId xmlns:a16="http://schemas.microsoft.com/office/drawing/2014/main" id="{92DD118A-5CB1-59BC-4511-DE7A60D130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47913" y="2005369"/>
                <a:ext cx="6695092" cy="90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200"/>
                  <a:buFont typeface="Anaheim"/>
                  <a:buAutoNum type="arabicPeriod"/>
                  <a:defRPr sz="125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9pPr>
              </a:lstStyle>
              <a:p>
                <a:pPr marL="0" indent="0">
                  <a:buFont typeface="Anaheim"/>
                  <a:buNone/>
                </a:pP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nhảy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rồi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xuống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trí</a:t>
                </a:r>
                <a:r>
                  <a:rPr lang="en-US" sz="2400" dirty="0"/>
                  <a:t> ban </a:t>
                </a:r>
                <a:r>
                  <a:rPr lang="en-US" sz="2400" dirty="0" err="1"/>
                  <a:t>đầu</a:t>
                </a:r>
                <a:endParaRPr lang="en-US" sz="2400" dirty="0"/>
              </a:p>
            </p:txBody>
          </p:sp>
        </p:grp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EFA7F378-1327-F68C-B140-6E116B6A6F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41" y="1349292"/>
              <a:ext cx="922016" cy="902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A2B718-1774-831A-225E-C1B9859916C2}"/>
              </a:ext>
            </a:extLst>
          </p:cNvPr>
          <p:cNvGrpSpPr/>
          <p:nvPr/>
        </p:nvGrpSpPr>
        <p:grpSpPr>
          <a:xfrm>
            <a:off x="503441" y="3129672"/>
            <a:ext cx="8445487" cy="992760"/>
            <a:chOff x="503441" y="3129672"/>
            <a:chExt cx="8445487" cy="99276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84C91C-F009-4531-8BD1-8A31B628D239}"/>
                </a:ext>
              </a:extLst>
            </p:cNvPr>
            <p:cNvGrpSpPr/>
            <p:nvPr/>
          </p:nvGrpSpPr>
          <p:grpSpPr>
            <a:xfrm>
              <a:off x="2018120" y="3129672"/>
              <a:ext cx="6930808" cy="902400"/>
              <a:chOff x="1422608" y="3234224"/>
              <a:chExt cx="6930808" cy="902400"/>
            </a:xfrm>
          </p:grpSpPr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7BD3F836-084E-7FBA-0E06-9269FDBA2F5F}"/>
                  </a:ext>
                </a:extLst>
              </p:cNvPr>
              <p:cNvSpPr/>
              <p:nvPr/>
            </p:nvSpPr>
            <p:spPr>
              <a:xfrm>
                <a:off x="1422608" y="3430166"/>
                <a:ext cx="859971" cy="391885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Google Shape;524;p32">
                <a:extLst>
                  <a:ext uri="{FF2B5EF4-FFF2-40B4-BE49-F238E27FC236}">
                    <a16:creationId xmlns:a16="http://schemas.microsoft.com/office/drawing/2014/main" id="{F86E0943-83C6-4582-F2A2-442641D083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5004" y="3234224"/>
                <a:ext cx="5898412" cy="90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200"/>
                  <a:buFont typeface="Anaheim"/>
                  <a:buAutoNum type="arabicPeriod"/>
                  <a:defRPr sz="125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9pPr>
              </a:lstStyle>
              <a:p>
                <a:pPr marL="0" indent="0">
                  <a:buFont typeface="Anaheim"/>
                  <a:buNone/>
                </a:pPr>
                <a:r>
                  <a:rPr lang="en-US" sz="2400" dirty="0" err="1"/>
                  <a:t>Sử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dụng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câu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lệnh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giúp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vật</a:t>
                </a:r>
                <a:r>
                  <a:rPr lang="en-US" sz="2400" dirty="0"/>
                  <a:t> quay </a:t>
                </a:r>
                <a:r>
                  <a:rPr lang="en-US" sz="2400" dirty="0" err="1"/>
                  <a:t>lại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trí</a:t>
                </a:r>
                <a:r>
                  <a:rPr lang="en-US" sz="2400" dirty="0"/>
                  <a:t> ban </a:t>
                </a:r>
                <a:r>
                  <a:rPr lang="en-US" sz="2400" dirty="0" err="1"/>
                  <a:t>đầu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nó</a:t>
                </a:r>
                <a:r>
                  <a:rPr lang="en-US" sz="2400" dirty="0"/>
                  <a:t>.</a:t>
                </a:r>
              </a:p>
            </p:txBody>
          </p:sp>
        </p:grpSp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11B7BE79-8EDE-B938-4824-2B32A76409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41" y="3220033"/>
              <a:ext cx="1059338" cy="902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011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4"/>
          <p:cNvSpPr/>
          <p:nvPr/>
        </p:nvSpPr>
        <p:spPr>
          <a:xfrm rot="5400000">
            <a:off x="6765416" y="-553100"/>
            <a:ext cx="48300" cy="6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524;p32">
            <a:extLst>
              <a:ext uri="{FF2B5EF4-FFF2-40B4-BE49-F238E27FC236}">
                <a16:creationId xmlns:a16="http://schemas.microsoft.com/office/drawing/2014/main" id="{BC5F93C3-DFB9-A7BC-E595-98508947D5A7}"/>
              </a:ext>
            </a:extLst>
          </p:cNvPr>
          <p:cNvSpPr txBox="1">
            <a:spLocks/>
          </p:cNvSpPr>
          <p:nvPr/>
        </p:nvSpPr>
        <p:spPr>
          <a:xfrm>
            <a:off x="279909" y="37300"/>
            <a:ext cx="6509657" cy="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naheim"/>
              <a:buAutoNum type="arabicPeriod"/>
              <a:defRPr sz="125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>
              <a:buFont typeface="Anaheim"/>
              <a:buNone/>
            </a:pPr>
            <a:r>
              <a:rPr lang="en-US" sz="2800" dirty="0"/>
              <a:t>c.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lệnh</a:t>
            </a:r>
            <a:r>
              <a:rPr lang="en-US" sz="2800" dirty="0"/>
              <a:t> </a:t>
            </a:r>
            <a:r>
              <a:rPr lang="en-US" sz="2800" dirty="0" err="1"/>
              <a:t>ngoại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endParaRPr lang="en-US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3D141F7-AECE-0378-DECA-2C154CB7CB64}"/>
              </a:ext>
            </a:extLst>
          </p:cNvPr>
          <p:cNvGrpSpPr/>
          <p:nvPr/>
        </p:nvGrpSpPr>
        <p:grpSpPr>
          <a:xfrm>
            <a:off x="503440" y="1179368"/>
            <a:ext cx="8445487" cy="1116526"/>
            <a:chOff x="503441" y="1188124"/>
            <a:chExt cx="8445487" cy="111652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91AD2F0-8CDE-D5A5-A34F-C6D9069E94EF}"/>
                </a:ext>
              </a:extLst>
            </p:cNvPr>
            <p:cNvGrpSpPr/>
            <p:nvPr/>
          </p:nvGrpSpPr>
          <p:grpSpPr>
            <a:xfrm>
              <a:off x="1823386" y="1365422"/>
              <a:ext cx="7125542" cy="902400"/>
              <a:chOff x="1416512" y="2005369"/>
              <a:chExt cx="7125542" cy="902400"/>
            </a:xfrm>
          </p:grpSpPr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C8E15795-FAC9-A6CD-F721-E2AAA344CD7F}"/>
                  </a:ext>
                </a:extLst>
              </p:cNvPr>
              <p:cNvSpPr/>
              <p:nvPr/>
            </p:nvSpPr>
            <p:spPr>
              <a:xfrm>
                <a:off x="1416512" y="2278022"/>
                <a:ext cx="859971" cy="391885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" name="Google Shape;524;p32">
                <a:extLst>
                  <a:ext uri="{FF2B5EF4-FFF2-40B4-BE49-F238E27FC236}">
                    <a16:creationId xmlns:a16="http://schemas.microsoft.com/office/drawing/2014/main" id="{92DD118A-5CB1-59BC-4511-DE7A60D130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47913" y="2005369"/>
                <a:ext cx="6094141" cy="90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200"/>
                  <a:buFont typeface="Anaheim"/>
                  <a:buAutoNum type="arabicPeriod"/>
                  <a:defRPr sz="125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9pPr>
              </a:lstStyle>
              <a:p>
                <a:pPr marL="0" indent="0">
                  <a:buFont typeface="Anaheim"/>
                  <a:buNone/>
                </a:pPr>
                <a:r>
                  <a:rPr lang="en-US" sz="2400" dirty="0" err="1"/>
                  <a:t>Hiển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câu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nói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màn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đang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chọn</a:t>
                </a:r>
                <a:r>
                  <a:rPr lang="en-US" sz="2400" dirty="0"/>
                  <a:t>.</a:t>
                </a:r>
              </a:p>
            </p:txBody>
          </p:sp>
        </p:grpSp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5745067B-02EC-FD89-E159-3D5D45093C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41" y="1188124"/>
              <a:ext cx="971791" cy="1116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CE5C4CF-DCC0-2E72-FBB7-23A61801540D}"/>
              </a:ext>
            </a:extLst>
          </p:cNvPr>
          <p:cNvGrpSpPr/>
          <p:nvPr/>
        </p:nvGrpSpPr>
        <p:grpSpPr>
          <a:xfrm>
            <a:off x="503440" y="3230688"/>
            <a:ext cx="8640560" cy="902400"/>
            <a:chOff x="503440" y="3230688"/>
            <a:chExt cx="8640560" cy="9024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84C91C-F009-4531-8BD1-8A31B628D239}"/>
                </a:ext>
              </a:extLst>
            </p:cNvPr>
            <p:cNvGrpSpPr/>
            <p:nvPr/>
          </p:nvGrpSpPr>
          <p:grpSpPr>
            <a:xfrm>
              <a:off x="2213192" y="3230688"/>
              <a:ext cx="6930808" cy="902400"/>
              <a:chOff x="1422608" y="3234224"/>
              <a:chExt cx="6930808" cy="902400"/>
            </a:xfrm>
          </p:grpSpPr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7BD3F836-084E-7FBA-0E06-9269FDBA2F5F}"/>
                  </a:ext>
                </a:extLst>
              </p:cNvPr>
              <p:cNvSpPr/>
              <p:nvPr/>
            </p:nvSpPr>
            <p:spPr>
              <a:xfrm>
                <a:off x="1422608" y="3430166"/>
                <a:ext cx="859971" cy="391885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Google Shape;524;p32">
                <a:extLst>
                  <a:ext uri="{FF2B5EF4-FFF2-40B4-BE49-F238E27FC236}">
                    <a16:creationId xmlns:a16="http://schemas.microsoft.com/office/drawing/2014/main" id="{F86E0943-83C6-4582-F2A2-442641D083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5004" y="3234224"/>
                <a:ext cx="5898412" cy="90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200"/>
                  <a:buFont typeface="Anaheim"/>
                  <a:buAutoNum type="arabicPeriod"/>
                  <a:defRPr sz="125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9pPr>
              </a:lstStyle>
              <a:p>
                <a:pPr marL="0" indent="0">
                  <a:buFont typeface="Anaheim"/>
                  <a:buNone/>
                </a:pPr>
                <a:r>
                  <a:rPr lang="en-US" sz="2400" dirty="0" err="1"/>
                  <a:t>Phóng</a:t>
                </a:r>
                <a:r>
                  <a:rPr lang="en-US" sz="2400" dirty="0"/>
                  <a:t> to – </a:t>
                </a:r>
                <a:r>
                  <a:rPr lang="en-US" sz="2400" dirty="0" err="1"/>
                  <a:t>thu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nhỏ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thước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vật</a:t>
                </a:r>
                <a:endParaRPr lang="en-US" sz="2400" dirty="0"/>
              </a:p>
            </p:txBody>
          </p:sp>
        </p:grpSp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579D4420-2732-18DA-E227-E9D0C41AF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40" y="3371322"/>
              <a:ext cx="1419655" cy="761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3331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4"/>
          <p:cNvSpPr/>
          <p:nvPr/>
        </p:nvSpPr>
        <p:spPr>
          <a:xfrm rot="5400000">
            <a:off x="6765416" y="-553100"/>
            <a:ext cx="48300" cy="6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524;p32">
            <a:extLst>
              <a:ext uri="{FF2B5EF4-FFF2-40B4-BE49-F238E27FC236}">
                <a16:creationId xmlns:a16="http://schemas.microsoft.com/office/drawing/2014/main" id="{BC5F93C3-DFB9-A7BC-E595-98508947D5A7}"/>
              </a:ext>
            </a:extLst>
          </p:cNvPr>
          <p:cNvSpPr txBox="1">
            <a:spLocks/>
          </p:cNvSpPr>
          <p:nvPr/>
        </p:nvSpPr>
        <p:spPr>
          <a:xfrm>
            <a:off x="279909" y="37300"/>
            <a:ext cx="6509657" cy="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naheim"/>
              <a:buAutoNum type="arabicPeriod"/>
              <a:defRPr sz="125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>
              <a:buFont typeface="Anaheim"/>
              <a:buNone/>
            </a:pPr>
            <a:r>
              <a:rPr lang="en-US" sz="2800" dirty="0"/>
              <a:t>c.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lệnh</a:t>
            </a:r>
            <a:r>
              <a:rPr lang="en-US" sz="2800" dirty="0"/>
              <a:t> </a:t>
            </a:r>
            <a:r>
              <a:rPr lang="en-US" sz="2800" dirty="0" err="1"/>
              <a:t>ngoại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endParaRPr lang="en-US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57F49C-047D-E27E-FBA5-D1C7B4ED42A5}"/>
              </a:ext>
            </a:extLst>
          </p:cNvPr>
          <p:cNvGrpSpPr/>
          <p:nvPr/>
        </p:nvGrpSpPr>
        <p:grpSpPr>
          <a:xfrm>
            <a:off x="503440" y="1328706"/>
            <a:ext cx="8445488" cy="952355"/>
            <a:chOff x="503440" y="1328706"/>
            <a:chExt cx="8445488" cy="95235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91AD2F0-8CDE-D5A5-A34F-C6D9069E94EF}"/>
                </a:ext>
              </a:extLst>
            </p:cNvPr>
            <p:cNvGrpSpPr/>
            <p:nvPr/>
          </p:nvGrpSpPr>
          <p:grpSpPr>
            <a:xfrm>
              <a:off x="1823386" y="1365422"/>
              <a:ext cx="7125542" cy="902400"/>
              <a:chOff x="1416512" y="2005369"/>
              <a:chExt cx="7125542" cy="902400"/>
            </a:xfrm>
          </p:grpSpPr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C8E15795-FAC9-A6CD-F721-E2AAA344CD7F}"/>
                  </a:ext>
                </a:extLst>
              </p:cNvPr>
              <p:cNvSpPr/>
              <p:nvPr/>
            </p:nvSpPr>
            <p:spPr>
              <a:xfrm>
                <a:off x="1416512" y="2278022"/>
                <a:ext cx="859971" cy="391885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" name="Google Shape;524;p32">
                <a:extLst>
                  <a:ext uri="{FF2B5EF4-FFF2-40B4-BE49-F238E27FC236}">
                    <a16:creationId xmlns:a16="http://schemas.microsoft.com/office/drawing/2014/main" id="{92DD118A-5CB1-59BC-4511-DE7A60D130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47913" y="2005369"/>
                <a:ext cx="6094141" cy="90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200"/>
                  <a:buFont typeface="Anaheim"/>
                  <a:buAutoNum type="arabicPeriod"/>
                  <a:defRPr sz="125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9pPr>
              </a:lstStyle>
              <a:p>
                <a:pPr marL="0" indent="0">
                  <a:buFont typeface="Anaheim"/>
                  <a:buNone/>
                </a:pPr>
                <a:r>
                  <a:rPr lang="en-US" sz="2400" dirty="0" err="1"/>
                  <a:t>Đặt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thước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định</a:t>
                </a:r>
                <a:r>
                  <a:rPr lang="en-US" sz="2400" dirty="0"/>
                  <a:t>.</a:t>
                </a:r>
              </a:p>
            </p:txBody>
          </p:sp>
        </p:grpSp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821C2D81-83FB-64E8-C626-2C237AF2D2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40" y="1328706"/>
              <a:ext cx="1117982" cy="952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6D110F6-5DE8-1D53-05BE-00CA61F6BA2A}"/>
              </a:ext>
            </a:extLst>
          </p:cNvPr>
          <p:cNvGrpSpPr/>
          <p:nvPr/>
        </p:nvGrpSpPr>
        <p:grpSpPr>
          <a:xfrm>
            <a:off x="503441" y="3230688"/>
            <a:ext cx="8640559" cy="1023096"/>
            <a:chOff x="503441" y="3230688"/>
            <a:chExt cx="8640559" cy="102309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84C91C-F009-4531-8BD1-8A31B628D239}"/>
                </a:ext>
              </a:extLst>
            </p:cNvPr>
            <p:cNvGrpSpPr/>
            <p:nvPr/>
          </p:nvGrpSpPr>
          <p:grpSpPr>
            <a:xfrm>
              <a:off x="2213192" y="3230688"/>
              <a:ext cx="6930808" cy="902400"/>
              <a:chOff x="1422608" y="3234224"/>
              <a:chExt cx="6930808" cy="902400"/>
            </a:xfrm>
          </p:grpSpPr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7BD3F836-084E-7FBA-0E06-9269FDBA2F5F}"/>
                  </a:ext>
                </a:extLst>
              </p:cNvPr>
              <p:cNvSpPr/>
              <p:nvPr/>
            </p:nvSpPr>
            <p:spPr>
              <a:xfrm>
                <a:off x="1422608" y="3430166"/>
                <a:ext cx="859971" cy="391885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Google Shape;524;p32">
                <a:extLst>
                  <a:ext uri="{FF2B5EF4-FFF2-40B4-BE49-F238E27FC236}">
                    <a16:creationId xmlns:a16="http://schemas.microsoft.com/office/drawing/2014/main" id="{F86E0943-83C6-4582-F2A2-442641D083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5004" y="3234224"/>
                <a:ext cx="5898412" cy="90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200"/>
                  <a:buFont typeface="Anaheim"/>
                  <a:buAutoNum type="arabicPeriod"/>
                  <a:defRPr sz="125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9pPr>
              </a:lstStyle>
              <a:p>
                <a:pPr marL="0" indent="0">
                  <a:buFont typeface="Anaheim"/>
                  <a:buNone/>
                </a:pPr>
                <a:r>
                  <a:rPr lang="en-US" sz="2400" dirty="0" err="1"/>
                  <a:t>Ẩn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–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vật</a:t>
                </a:r>
                <a:r>
                  <a:rPr lang="en-US" sz="2400" dirty="0"/>
                  <a:t>.</a:t>
                </a:r>
              </a:p>
            </p:txBody>
          </p:sp>
        </p:grpSp>
        <p:pic>
          <p:nvPicPr>
            <p:cNvPr id="4102" name="Picture 6">
              <a:extLst>
                <a:ext uri="{FF2B5EF4-FFF2-40B4-BE49-F238E27FC236}">
                  <a16:creationId xmlns:a16="http://schemas.microsoft.com/office/drawing/2014/main" id="{86D804BF-F7EB-E7D0-6983-335F890491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41" y="3347492"/>
              <a:ext cx="1537326" cy="906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1974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4"/>
          <p:cNvSpPr/>
          <p:nvPr/>
        </p:nvSpPr>
        <p:spPr>
          <a:xfrm rot="5400000">
            <a:off x="6765416" y="-553100"/>
            <a:ext cx="48300" cy="6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524;p32">
            <a:extLst>
              <a:ext uri="{FF2B5EF4-FFF2-40B4-BE49-F238E27FC236}">
                <a16:creationId xmlns:a16="http://schemas.microsoft.com/office/drawing/2014/main" id="{BC5F93C3-DFB9-A7BC-E595-98508947D5A7}"/>
              </a:ext>
            </a:extLst>
          </p:cNvPr>
          <p:cNvSpPr txBox="1">
            <a:spLocks/>
          </p:cNvSpPr>
          <p:nvPr/>
        </p:nvSpPr>
        <p:spPr>
          <a:xfrm>
            <a:off x="279909" y="37300"/>
            <a:ext cx="6509657" cy="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naheim"/>
              <a:buAutoNum type="arabicPeriod"/>
              <a:defRPr sz="125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>
              <a:buFont typeface="Anaheim"/>
              <a:buNone/>
            </a:pPr>
            <a:r>
              <a:rPr lang="en-US" sz="2800" dirty="0"/>
              <a:t>d.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lệnh</a:t>
            </a:r>
            <a:r>
              <a:rPr lang="en-US" sz="2800" dirty="0"/>
              <a:t> </a:t>
            </a:r>
            <a:r>
              <a:rPr lang="en-US" sz="2800" dirty="0" err="1"/>
              <a:t>âm</a:t>
            </a:r>
            <a:r>
              <a:rPr lang="en-US" sz="2800" dirty="0"/>
              <a:t> </a:t>
            </a:r>
            <a:r>
              <a:rPr lang="en-US" sz="2800" dirty="0" err="1"/>
              <a:t>thanh</a:t>
            </a:r>
            <a:endParaRPr lang="en-US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63EA84-67A6-4472-D8B1-C16D8E37F0B4}"/>
              </a:ext>
            </a:extLst>
          </p:cNvPr>
          <p:cNvGrpSpPr/>
          <p:nvPr/>
        </p:nvGrpSpPr>
        <p:grpSpPr>
          <a:xfrm>
            <a:off x="279909" y="1349897"/>
            <a:ext cx="8669019" cy="917925"/>
            <a:chOff x="279909" y="1349897"/>
            <a:chExt cx="8669019" cy="91792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91AD2F0-8CDE-D5A5-A34F-C6D9069E94EF}"/>
                </a:ext>
              </a:extLst>
            </p:cNvPr>
            <p:cNvGrpSpPr/>
            <p:nvPr/>
          </p:nvGrpSpPr>
          <p:grpSpPr>
            <a:xfrm>
              <a:off x="1823386" y="1365422"/>
              <a:ext cx="7125542" cy="902400"/>
              <a:chOff x="1416512" y="2005369"/>
              <a:chExt cx="7125542" cy="902400"/>
            </a:xfrm>
          </p:grpSpPr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C8E15795-FAC9-A6CD-F721-E2AAA344CD7F}"/>
                  </a:ext>
                </a:extLst>
              </p:cNvPr>
              <p:cNvSpPr/>
              <p:nvPr/>
            </p:nvSpPr>
            <p:spPr>
              <a:xfrm>
                <a:off x="1416512" y="2278022"/>
                <a:ext cx="859971" cy="391885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" name="Google Shape;524;p32">
                <a:extLst>
                  <a:ext uri="{FF2B5EF4-FFF2-40B4-BE49-F238E27FC236}">
                    <a16:creationId xmlns:a16="http://schemas.microsoft.com/office/drawing/2014/main" id="{92DD118A-5CB1-59BC-4511-DE7A60D130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47913" y="2005369"/>
                <a:ext cx="6094141" cy="90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200"/>
                  <a:buFont typeface="Anaheim"/>
                  <a:buAutoNum type="arabicPeriod"/>
                  <a:defRPr sz="125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9pPr>
              </a:lstStyle>
              <a:p>
                <a:pPr marL="0" indent="0">
                  <a:buFont typeface="Anaheim"/>
                  <a:buNone/>
                </a:pPr>
                <a:r>
                  <a:rPr lang="en-US" sz="2400" dirty="0" err="1"/>
                  <a:t>Âm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thanh</a:t>
                </a:r>
                <a:r>
                  <a:rPr lang="en-US" sz="2400" dirty="0"/>
                  <a:t> POP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hỗ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sẵn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trên</a:t>
                </a:r>
                <a:r>
                  <a:rPr lang="en-US" sz="2400" dirty="0"/>
                  <a:t> Scratch JR</a:t>
                </a:r>
              </a:p>
            </p:txBody>
          </p:sp>
        </p:grpSp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51BFA53D-6707-F8A6-3094-612AA64E9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909" y="1349897"/>
              <a:ext cx="1141812" cy="90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D128E7F-EBE5-78CE-C896-3BE207DDAE1C}"/>
              </a:ext>
            </a:extLst>
          </p:cNvPr>
          <p:cNvGrpSpPr/>
          <p:nvPr/>
        </p:nvGrpSpPr>
        <p:grpSpPr>
          <a:xfrm>
            <a:off x="279909" y="3379194"/>
            <a:ext cx="8474285" cy="973812"/>
            <a:chOff x="279909" y="3379194"/>
            <a:chExt cx="8474285" cy="97381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84C91C-F009-4531-8BD1-8A31B628D239}"/>
                </a:ext>
              </a:extLst>
            </p:cNvPr>
            <p:cNvGrpSpPr/>
            <p:nvPr/>
          </p:nvGrpSpPr>
          <p:grpSpPr>
            <a:xfrm>
              <a:off x="1823386" y="3379194"/>
              <a:ext cx="6930808" cy="902400"/>
              <a:chOff x="1422608" y="3234224"/>
              <a:chExt cx="6930808" cy="902400"/>
            </a:xfrm>
          </p:grpSpPr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7BD3F836-084E-7FBA-0E06-9269FDBA2F5F}"/>
                  </a:ext>
                </a:extLst>
              </p:cNvPr>
              <p:cNvSpPr/>
              <p:nvPr/>
            </p:nvSpPr>
            <p:spPr>
              <a:xfrm>
                <a:off x="1422608" y="3430166"/>
                <a:ext cx="859971" cy="391885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Google Shape;524;p32">
                <a:extLst>
                  <a:ext uri="{FF2B5EF4-FFF2-40B4-BE49-F238E27FC236}">
                    <a16:creationId xmlns:a16="http://schemas.microsoft.com/office/drawing/2014/main" id="{F86E0943-83C6-4582-F2A2-442641D083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5004" y="3234224"/>
                <a:ext cx="5898412" cy="90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200"/>
                  <a:buFont typeface="Anaheim"/>
                  <a:buAutoNum type="arabicPeriod"/>
                  <a:defRPr sz="125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9pPr>
              </a:lstStyle>
              <a:p>
                <a:pPr marL="0" indent="0">
                  <a:buFont typeface="Anaheim"/>
                  <a:buNone/>
                </a:pPr>
                <a:r>
                  <a:rPr lang="en-US" sz="2400" dirty="0" err="1"/>
                  <a:t>Âm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chúng</a:t>
                </a:r>
                <a:r>
                  <a:rPr lang="en-US" sz="2400" dirty="0"/>
                  <a:t> ta </a:t>
                </a:r>
                <a:r>
                  <a:rPr lang="en-US" sz="2400" dirty="0" err="1"/>
                  <a:t>sẽ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dụng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chương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trình</a:t>
                </a:r>
                <a:endParaRPr lang="en-US" sz="2400" dirty="0"/>
              </a:p>
            </p:txBody>
          </p:sp>
        </p:grpSp>
        <p:pic>
          <p:nvPicPr>
            <p:cNvPr id="5124" name="Picture 4">
              <a:extLst>
                <a:ext uri="{FF2B5EF4-FFF2-40B4-BE49-F238E27FC236}">
                  <a16:creationId xmlns:a16="http://schemas.microsoft.com/office/drawing/2014/main" id="{2AD12EB7-BED1-A2EB-0FAA-DE10A339D7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909" y="3426630"/>
              <a:ext cx="1141812" cy="926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313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D35C8EF9-DE5B-D1CC-3CC4-80ADE9AE361A}"/>
              </a:ext>
            </a:extLst>
          </p:cNvPr>
          <p:cNvGrpSpPr/>
          <p:nvPr/>
        </p:nvGrpSpPr>
        <p:grpSpPr>
          <a:xfrm>
            <a:off x="284" y="2590428"/>
            <a:ext cx="2580834" cy="2559381"/>
            <a:chOff x="284" y="2590428"/>
            <a:chExt cx="2580834" cy="2559381"/>
          </a:xfrm>
        </p:grpSpPr>
        <p:sp>
          <p:nvSpPr>
            <p:cNvPr id="8" name="Google Shape;1139;p47">
              <a:extLst>
                <a:ext uri="{FF2B5EF4-FFF2-40B4-BE49-F238E27FC236}">
                  <a16:creationId xmlns:a16="http://schemas.microsoft.com/office/drawing/2014/main" id="{CD43E35E-A381-245B-6D1E-1CD7537DF801}"/>
                </a:ext>
              </a:extLst>
            </p:cNvPr>
            <p:cNvSpPr/>
            <p:nvPr/>
          </p:nvSpPr>
          <p:spPr>
            <a:xfrm flipH="1">
              <a:off x="445" y="2590428"/>
              <a:ext cx="845124" cy="2150391"/>
            </a:xfrm>
            <a:custGeom>
              <a:avLst/>
              <a:gdLst/>
              <a:ahLst/>
              <a:cxnLst/>
              <a:rect l="l" t="t" r="r" b="b"/>
              <a:pathLst>
                <a:path w="67936" h="172861" extrusionOk="0">
                  <a:moveTo>
                    <a:pt x="67935" y="0"/>
                  </a:moveTo>
                  <a:lnTo>
                    <a:pt x="1" y="22524"/>
                  </a:lnTo>
                  <a:lnTo>
                    <a:pt x="1" y="172860"/>
                  </a:lnTo>
                  <a:lnTo>
                    <a:pt x="67935" y="172860"/>
                  </a:lnTo>
                  <a:lnTo>
                    <a:pt x="67935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40;p47">
              <a:extLst>
                <a:ext uri="{FF2B5EF4-FFF2-40B4-BE49-F238E27FC236}">
                  <a16:creationId xmlns:a16="http://schemas.microsoft.com/office/drawing/2014/main" id="{CE953170-3D46-E46F-CDC1-E5154DB0D6A5}"/>
                </a:ext>
              </a:extLst>
            </p:cNvPr>
            <p:cNvSpPr/>
            <p:nvPr/>
          </p:nvSpPr>
          <p:spPr>
            <a:xfrm flipH="1">
              <a:off x="284" y="3629131"/>
              <a:ext cx="2580834" cy="1520678"/>
            </a:xfrm>
            <a:custGeom>
              <a:avLst/>
              <a:gdLst/>
              <a:ahLst/>
              <a:cxnLst/>
              <a:rect l="l" t="t" r="r" b="b"/>
              <a:pathLst>
                <a:path w="111097" h="89364" extrusionOk="0">
                  <a:moveTo>
                    <a:pt x="84530" y="0"/>
                  </a:moveTo>
                  <a:lnTo>
                    <a:pt x="84530" y="13678"/>
                  </a:lnTo>
                  <a:lnTo>
                    <a:pt x="67630" y="13678"/>
                  </a:lnTo>
                  <a:lnTo>
                    <a:pt x="67630" y="28998"/>
                  </a:lnTo>
                  <a:lnTo>
                    <a:pt x="50730" y="28998"/>
                  </a:lnTo>
                  <a:lnTo>
                    <a:pt x="50730" y="45107"/>
                  </a:lnTo>
                  <a:lnTo>
                    <a:pt x="33830" y="45107"/>
                  </a:lnTo>
                  <a:lnTo>
                    <a:pt x="33830" y="59575"/>
                  </a:lnTo>
                  <a:lnTo>
                    <a:pt x="16110" y="59575"/>
                  </a:lnTo>
                  <a:lnTo>
                    <a:pt x="16110" y="73253"/>
                  </a:lnTo>
                  <a:lnTo>
                    <a:pt x="0" y="73253"/>
                  </a:lnTo>
                  <a:lnTo>
                    <a:pt x="0" y="89363"/>
                  </a:lnTo>
                  <a:lnTo>
                    <a:pt x="111096" y="89363"/>
                  </a:lnTo>
                  <a:lnTo>
                    <a:pt x="111096" y="0"/>
                  </a:lnTo>
                  <a:close/>
                </a:path>
              </a:pathLst>
            </a:custGeom>
            <a:solidFill>
              <a:srgbClr val="FCB0B6"/>
            </a:solidFill>
            <a:ln w="28575" cap="flat" cmpd="sng">
              <a:solidFill>
                <a:srgbClr val="DE8C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41;p47">
              <a:extLst>
                <a:ext uri="{FF2B5EF4-FFF2-40B4-BE49-F238E27FC236}">
                  <a16:creationId xmlns:a16="http://schemas.microsoft.com/office/drawing/2014/main" id="{4A496690-7B06-DFB7-09BA-12305786F6C0}"/>
                </a:ext>
              </a:extLst>
            </p:cNvPr>
            <p:cNvSpPr/>
            <p:nvPr/>
          </p:nvSpPr>
          <p:spPr>
            <a:xfrm flipH="1">
              <a:off x="339623" y="3071781"/>
              <a:ext cx="212898" cy="411030"/>
            </a:xfrm>
            <a:custGeom>
              <a:avLst/>
              <a:gdLst/>
              <a:ahLst/>
              <a:cxnLst/>
              <a:rect l="l" t="t" r="r" b="b"/>
              <a:pathLst>
                <a:path w="17114" h="33041" extrusionOk="0">
                  <a:moveTo>
                    <a:pt x="8542" y="0"/>
                  </a:moveTo>
                  <a:cubicBezTo>
                    <a:pt x="3830" y="0"/>
                    <a:pt x="1" y="3860"/>
                    <a:pt x="1" y="8572"/>
                  </a:cubicBezTo>
                  <a:lnTo>
                    <a:pt x="1" y="33040"/>
                  </a:lnTo>
                  <a:lnTo>
                    <a:pt x="17113" y="30760"/>
                  </a:lnTo>
                  <a:lnTo>
                    <a:pt x="17113" y="8572"/>
                  </a:lnTo>
                  <a:cubicBezTo>
                    <a:pt x="17113" y="3860"/>
                    <a:pt x="13253" y="0"/>
                    <a:pt x="854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2E90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142;p47">
            <a:extLst>
              <a:ext uri="{FF2B5EF4-FFF2-40B4-BE49-F238E27FC236}">
                <a16:creationId xmlns:a16="http://schemas.microsoft.com/office/drawing/2014/main" id="{BF139D90-1D91-3FA5-1CE7-15721DB6084E}"/>
              </a:ext>
            </a:extLst>
          </p:cNvPr>
          <p:cNvSpPr/>
          <p:nvPr/>
        </p:nvSpPr>
        <p:spPr>
          <a:xfrm flipH="1">
            <a:off x="385433" y="3070438"/>
            <a:ext cx="167783" cy="414483"/>
          </a:xfrm>
          <a:custGeom>
            <a:avLst/>
            <a:gdLst/>
            <a:ahLst/>
            <a:cxnLst/>
            <a:rect l="l" t="t" r="r" b="b"/>
            <a:pathLst>
              <a:path w="13375" h="33041" extrusionOk="0">
                <a:moveTo>
                  <a:pt x="8542" y="0"/>
                </a:moveTo>
                <a:cubicBezTo>
                  <a:pt x="3830" y="0"/>
                  <a:pt x="1" y="3861"/>
                  <a:pt x="1" y="8572"/>
                </a:cubicBezTo>
                <a:lnTo>
                  <a:pt x="1" y="33040"/>
                </a:lnTo>
                <a:lnTo>
                  <a:pt x="2615" y="32706"/>
                </a:lnTo>
                <a:lnTo>
                  <a:pt x="2615" y="9757"/>
                </a:lnTo>
                <a:cubicBezTo>
                  <a:pt x="2615" y="5016"/>
                  <a:pt x="6475" y="1186"/>
                  <a:pt x="11186" y="1186"/>
                </a:cubicBezTo>
                <a:cubicBezTo>
                  <a:pt x="11946" y="1186"/>
                  <a:pt x="12645" y="1307"/>
                  <a:pt x="13375" y="1490"/>
                </a:cubicBezTo>
                <a:cubicBezTo>
                  <a:pt x="12007" y="548"/>
                  <a:pt x="10335" y="0"/>
                  <a:pt x="85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Google Shape;280;p27">
            <a:extLst>
              <a:ext uri="{FF2B5EF4-FFF2-40B4-BE49-F238E27FC236}">
                <a16:creationId xmlns:a16="http://schemas.microsoft.com/office/drawing/2014/main" id="{781204C4-B8D0-9B22-2CE0-6977F9E9E54F}"/>
              </a:ext>
            </a:extLst>
          </p:cNvPr>
          <p:cNvGrpSpPr/>
          <p:nvPr/>
        </p:nvGrpSpPr>
        <p:grpSpPr>
          <a:xfrm>
            <a:off x="4270387" y="777962"/>
            <a:ext cx="4873613" cy="4365538"/>
            <a:chOff x="3957561" y="0"/>
            <a:chExt cx="5186563" cy="5143450"/>
          </a:xfrm>
        </p:grpSpPr>
        <p:sp>
          <p:nvSpPr>
            <p:cNvPr id="65" name="Google Shape;281;p27">
              <a:extLst>
                <a:ext uri="{FF2B5EF4-FFF2-40B4-BE49-F238E27FC236}">
                  <a16:creationId xmlns:a16="http://schemas.microsoft.com/office/drawing/2014/main" id="{E99B5EF1-5DB1-02DE-E514-6BD15063E0F8}"/>
                </a:ext>
              </a:extLst>
            </p:cNvPr>
            <p:cNvSpPr/>
            <p:nvPr/>
          </p:nvSpPr>
          <p:spPr>
            <a:xfrm>
              <a:off x="7445400" y="0"/>
              <a:ext cx="1698400" cy="4321525"/>
            </a:xfrm>
            <a:custGeom>
              <a:avLst/>
              <a:gdLst/>
              <a:ahLst/>
              <a:cxnLst/>
              <a:rect l="l" t="t" r="r" b="b"/>
              <a:pathLst>
                <a:path w="67936" h="172861" extrusionOk="0">
                  <a:moveTo>
                    <a:pt x="67935" y="0"/>
                  </a:moveTo>
                  <a:lnTo>
                    <a:pt x="1" y="22524"/>
                  </a:lnTo>
                  <a:lnTo>
                    <a:pt x="1" y="172860"/>
                  </a:lnTo>
                  <a:lnTo>
                    <a:pt x="67935" y="172860"/>
                  </a:lnTo>
                  <a:lnTo>
                    <a:pt x="67935" y="0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8ABE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82;p27">
              <a:extLst>
                <a:ext uri="{FF2B5EF4-FFF2-40B4-BE49-F238E27FC236}">
                  <a16:creationId xmlns:a16="http://schemas.microsoft.com/office/drawing/2014/main" id="{C7B6F48F-E10D-64AF-79A7-CE00B5B16188}"/>
                </a:ext>
              </a:extLst>
            </p:cNvPr>
            <p:cNvSpPr/>
            <p:nvPr/>
          </p:nvSpPr>
          <p:spPr>
            <a:xfrm>
              <a:off x="7915166" y="675121"/>
              <a:ext cx="818691" cy="1580516"/>
            </a:xfrm>
            <a:custGeom>
              <a:avLst/>
              <a:gdLst/>
              <a:ahLst/>
              <a:cxnLst/>
              <a:rect l="l" t="t" r="r" b="b"/>
              <a:pathLst>
                <a:path w="17114" h="33041" extrusionOk="0">
                  <a:moveTo>
                    <a:pt x="8542" y="0"/>
                  </a:moveTo>
                  <a:cubicBezTo>
                    <a:pt x="3830" y="0"/>
                    <a:pt x="1" y="3860"/>
                    <a:pt x="1" y="8572"/>
                  </a:cubicBezTo>
                  <a:lnTo>
                    <a:pt x="1" y="33040"/>
                  </a:lnTo>
                  <a:lnTo>
                    <a:pt x="17113" y="30760"/>
                  </a:lnTo>
                  <a:lnTo>
                    <a:pt x="17113" y="8572"/>
                  </a:lnTo>
                  <a:cubicBezTo>
                    <a:pt x="17113" y="3860"/>
                    <a:pt x="13253" y="0"/>
                    <a:pt x="8542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 w="28575" cap="flat" cmpd="sng">
              <a:solidFill>
                <a:srgbClr val="8ABE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83;p27">
              <a:extLst>
                <a:ext uri="{FF2B5EF4-FFF2-40B4-BE49-F238E27FC236}">
                  <a16:creationId xmlns:a16="http://schemas.microsoft.com/office/drawing/2014/main" id="{09382E32-FEAA-0D27-4F4B-E1170E701392}"/>
                </a:ext>
              </a:extLst>
            </p:cNvPr>
            <p:cNvSpPr/>
            <p:nvPr/>
          </p:nvSpPr>
          <p:spPr>
            <a:xfrm>
              <a:off x="7912488" y="669955"/>
              <a:ext cx="645177" cy="1593815"/>
            </a:xfrm>
            <a:custGeom>
              <a:avLst/>
              <a:gdLst/>
              <a:ahLst/>
              <a:cxnLst/>
              <a:rect l="l" t="t" r="r" b="b"/>
              <a:pathLst>
                <a:path w="13375" h="33041" extrusionOk="0">
                  <a:moveTo>
                    <a:pt x="8542" y="0"/>
                  </a:moveTo>
                  <a:cubicBezTo>
                    <a:pt x="3830" y="0"/>
                    <a:pt x="1" y="3861"/>
                    <a:pt x="1" y="8572"/>
                  </a:cubicBezTo>
                  <a:lnTo>
                    <a:pt x="1" y="33040"/>
                  </a:lnTo>
                  <a:lnTo>
                    <a:pt x="2615" y="32706"/>
                  </a:lnTo>
                  <a:lnTo>
                    <a:pt x="2615" y="9757"/>
                  </a:lnTo>
                  <a:cubicBezTo>
                    <a:pt x="2615" y="5016"/>
                    <a:pt x="6475" y="1186"/>
                    <a:pt x="11186" y="1186"/>
                  </a:cubicBezTo>
                  <a:cubicBezTo>
                    <a:pt x="11946" y="1186"/>
                    <a:pt x="12645" y="1307"/>
                    <a:pt x="13375" y="1490"/>
                  </a:cubicBezTo>
                  <a:cubicBezTo>
                    <a:pt x="12007" y="548"/>
                    <a:pt x="10335" y="0"/>
                    <a:pt x="8542" y="0"/>
                  </a:cubicBezTo>
                  <a:close/>
                </a:path>
              </a:pathLst>
            </a:custGeom>
            <a:solidFill>
              <a:srgbClr val="5A8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84;p27">
              <a:extLst>
                <a:ext uri="{FF2B5EF4-FFF2-40B4-BE49-F238E27FC236}">
                  <a16:creationId xmlns:a16="http://schemas.microsoft.com/office/drawing/2014/main" id="{8BD39AFE-65DD-679D-C317-087E6B491C7C}"/>
                </a:ext>
              </a:extLst>
            </p:cNvPr>
            <p:cNvSpPr/>
            <p:nvPr/>
          </p:nvSpPr>
          <p:spPr>
            <a:xfrm>
              <a:off x="3957561" y="2087425"/>
              <a:ext cx="5186563" cy="3056025"/>
            </a:xfrm>
            <a:custGeom>
              <a:avLst/>
              <a:gdLst/>
              <a:ahLst/>
              <a:cxnLst/>
              <a:rect l="l" t="t" r="r" b="b"/>
              <a:pathLst>
                <a:path w="111097" h="89364" extrusionOk="0">
                  <a:moveTo>
                    <a:pt x="84530" y="0"/>
                  </a:moveTo>
                  <a:lnTo>
                    <a:pt x="84530" y="13678"/>
                  </a:lnTo>
                  <a:lnTo>
                    <a:pt x="67630" y="13678"/>
                  </a:lnTo>
                  <a:lnTo>
                    <a:pt x="67630" y="28998"/>
                  </a:lnTo>
                  <a:lnTo>
                    <a:pt x="50730" y="28998"/>
                  </a:lnTo>
                  <a:lnTo>
                    <a:pt x="50730" y="45107"/>
                  </a:lnTo>
                  <a:lnTo>
                    <a:pt x="33830" y="45107"/>
                  </a:lnTo>
                  <a:lnTo>
                    <a:pt x="33830" y="59575"/>
                  </a:lnTo>
                  <a:lnTo>
                    <a:pt x="16110" y="59575"/>
                  </a:lnTo>
                  <a:lnTo>
                    <a:pt x="16110" y="73253"/>
                  </a:lnTo>
                  <a:lnTo>
                    <a:pt x="0" y="73253"/>
                  </a:lnTo>
                  <a:lnTo>
                    <a:pt x="0" y="89363"/>
                  </a:lnTo>
                  <a:lnTo>
                    <a:pt x="111096" y="89363"/>
                  </a:lnTo>
                  <a:lnTo>
                    <a:pt x="111096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1278;p48">
            <a:extLst>
              <a:ext uri="{FF2B5EF4-FFF2-40B4-BE49-F238E27FC236}">
                <a16:creationId xmlns:a16="http://schemas.microsoft.com/office/drawing/2014/main" id="{02F1119C-9838-0A58-84EF-1A65723E3976}"/>
              </a:ext>
            </a:extLst>
          </p:cNvPr>
          <p:cNvGrpSpPr/>
          <p:nvPr/>
        </p:nvGrpSpPr>
        <p:grpSpPr>
          <a:xfrm>
            <a:off x="2716416" y="3482811"/>
            <a:ext cx="1293392" cy="1415305"/>
            <a:chOff x="2417150" y="1670850"/>
            <a:chExt cx="917950" cy="1004475"/>
          </a:xfrm>
        </p:grpSpPr>
        <p:sp>
          <p:nvSpPr>
            <p:cNvPr id="70" name="Google Shape;1279;p48">
              <a:extLst>
                <a:ext uri="{FF2B5EF4-FFF2-40B4-BE49-F238E27FC236}">
                  <a16:creationId xmlns:a16="http://schemas.microsoft.com/office/drawing/2014/main" id="{A8F8AF73-4AAE-D6F5-3D50-2C67A7DB290A}"/>
                </a:ext>
              </a:extLst>
            </p:cNvPr>
            <p:cNvSpPr/>
            <p:nvPr/>
          </p:nvSpPr>
          <p:spPr>
            <a:xfrm>
              <a:off x="2536750" y="2551625"/>
              <a:ext cx="683975" cy="123700"/>
            </a:xfrm>
            <a:custGeom>
              <a:avLst/>
              <a:gdLst/>
              <a:ahLst/>
              <a:cxnLst/>
              <a:rect l="l" t="t" r="r" b="b"/>
              <a:pathLst>
                <a:path w="27359" h="4948" extrusionOk="0">
                  <a:moveTo>
                    <a:pt x="13680" y="4947"/>
                  </a:moveTo>
                  <a:lnTo>
                    <a:pt x="13680" y="4947"/>
                  </a:lnTo>
                  <a:cubicBezTo>
                    <a:pt x="6132" y="4947"/>
                    <a:pt x="1" y="3833"/>
                    <a:pt x="1" y="2486"/>
                  </a:cubicBezTo>
                  <a:lnTo>
                    <a:pt x="1" y="2486"/>
                  </a:lnTo>
                  <a:cubicBezTo>
                    <a:pt x="1" y="1115"/>
                    <a:pt x="6132" y="1"/>
                    <a:pt x="13680" y="1"/>
                  </a:cubicBezTo>
                  <a:lnTo>
                    <a:pt x="13680" y="1"/>
                  </a:lnTo>
                  <a:cubicBezTo>
                    <a:pt x="21228" y="1"/>
                    <a:pt x="27359" y="1115"/>
                    <a:pt x="27359" y="2486"/>
                  </a:cubicBezTo>
                  <a:cubicBezTo>
                    <a:pt x="27359" y="3833"/>
                    <a:pt x="21228" y="4947"/>
                    <a:pt x="13680" y="49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80;p48">
              <a:extLst>
                <a:ext uri="{FF2B5EF4-FFF2-40B4-BE49-F238E27FC236}">
                  <a16:creationId xmlns:a16="http://schemas.microsoft.com/office/drawing/2014/main" id="{850B9B54-C82A-FC2D-DDC9-8BBA4557F636}"/>
                </a:ext>
              </a:extLst>
            </p:cNvPr>
            <p:cNvSpPr/>
            <p:nvPr/>
          </p:nvSpPr>
          <p:spPr>
            <a:xfrm>
              <a:off x="2558825" y="2413450"/>
              <a:ext cx="275800" cy="222400"/>
            </a:xfrm>
            <a:custGeom>
              <a:avLst/>
              <a:gdLst/>
              <a:ahLst/>
              <a:cxnLst/>
              <a:rect l="l" t="t" r="r" b="b"/>
              <a:pathLst>
                <a:path w="11032" h="8896" extrusionOk="0">
                  <a:moveTo>
                    <a:pt x="929" y="511"/>
                  </a:moveTo>
                  <a:lnTo>
                    <a:pt x="233" y="5040"/>
                  </a:lnTo>
                  <a:cubicBezTo>
                    <a:pt x="0" y="6433"/>
                    <a:pt x="929" y="7780"/>
                    <a:pt x="2323" y="8036"/>
                  </a:cubicBezTo>
                  <a:lnTo>
                    <a:pt x="7177" y="8872"/>
                  </a:lnTo>
                  <a:cubicBezTo>
                    <a:pt x="7316" y="8895"/>
                    <a:pt x="7478" y="8895"/>
                    <a:pt x="7641" y="8895"/>
                  </a:cubicBezTo>
                  <a:cubicBezTo>
                    <a:pt x="8849" y="8895"/>
                    <a:pt x="9963" y="8036"/>
                    <a:pt x="10149" y="6782"/>
                  </a:cubicBezTo>
                  <a:lnTo>
                    <a:pt x="10846" y="2253"/>
                  </a:lnTo>
                  <a:cubicBezTo>
                    <a:pt x="11032" y="1208"/>
                    <a:pt x="5667" y="0"/>
                    <a:pt x="2718" y="0"/>
                  </a:cubicBezTo>
                  <a:cubicBezTo>
                    <a:pt x="1719" y="0"/>
                    <a:pt x="976" y="140"/>
                    <a:pt x="929" y="5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81;p48">
              <a:extLst>
                <a:ext uri="{FF2B5EF4-FFF2-40B4-BE49-F238E27FC236}">
                  <a16:creationId xmlns:a16="http://schemas.microsoft.com/office/drawing/2014/main" id="{ED6B16E9-3CA0-8FF3-5A1D-33435E0774A0}"/>
                </a:ext>
              </a:extLst>
            </p:cNvPr>
            <p:cNvSpPr/>
            <p:nvPr/>
          </p:nvSpPr>
          <p:spPr>
            <a:xfrm>
              <a:off x="2552425" y="2407650"/>
              <a:ext cx="288600" cy="234000"/>
            </a:xfrm>
            <a:custGeom>
              <a:avLst/>
              <a:gdLst/>
              <a:ahLst/>
              <a:cxnLst/>
              <a:rect l="l" t="t" r="r" b="b"/>
              <a:pathLst>
                <a:path w="11544" h="9360" extrusionOk="0">
                  <a:moveTo>
                    <a:pt x="6039" y="743"/>
                  </a:moveTo>
                  <a:cubicBezTo>
                    <a:pt x="9128" y="1277"/>
                    <a:pt x="10986" y="2090"/>
                    <a:pt x="10893" y="2462"/>
                  </a:cubicBezTo>
                  <a:cubicBezTo>
                    <a:pt x="10730" y="3553"/>
                    <a:pt x="10219" y="6967"/>
                    <a:pt x="10219" y="6991"/>
                  </a:cubicBezTo>
                  <a:cubicBezTo>
                    <a:pt x="10010" y="8129"/>
                    <a:pt x="8989" y="8941"/>
                    <a:pt x="7897" y="8941"/>
                  </a:cubicBezTo>
                  <a:cubicBezTo>
                    <a:pt x="7734" y="8941"/>
                    <a:pt x="7618" y="8941"/>
                    <a:pt x="7479" y="8895"/>
                  </a:cubicBezTo>
                  <a:lnTo>
                    <a:pt x="2625" y="8059"/>
                  </a:lnTo>
                  <a:cubicBezTo>
                    <a:pt x="1348" y="7827"/>
                    <a:pt x="489" y="6619"/>
                    <a:pt x="721" y="5342"/>
                  </a:cubicBezTo>
                  <a:cubicBezTo>
                    <a:pt x="721" y="5272"/>
                    <a:pt x="1232" y="1905"/>
                    <a:pt x="1418" y="813"/>
                  </a:cubicBezTo>
                  <a:cubicBezTo>
                    <a:pt x="1441" y="627"/>
                    <a:pt x="1928" y="465"/>
                    <a:pt x="3020" y="465"/>
                  </a:cubicBezTo>
                  <a:cubicBezTo>
                    <a:pt x="3740" y="465"/>
                    <a:pt x="4762" y="511"/>
                    <a:pt x="6039" y="743"/>
                  </a:cubicBezTo>
                  <a:close/>
                  <a:moveTo>
                    <a:pt x="953" y="697"/>
                  </a:moveTo>
                  <a:cubicBezTo>
                    <a:pt x="767" y="1812"/>
                    <a:pt x="256" y="5179"/>
                    <a:pt x="256" y="5249"/>
                  </a:cubicBezTo>
                  <a:cubicBezTo>
                    <a:pt x="1" y="6782"/>
                    <a:pt x="1000" y="8245"/>
                    <a:pt x="2556" y="8500"/>
                  </a:cubicBezTo>
                  <a:lnTo>
                    <a:pt x="7386" y="9336"/>
                  </a:lnTo>
                  <a:cubicBezTo>
                    <a:pt x="7572" y="9359"/>
                    <a:pt x="7734" y="9359"/>
                    <a:pt x="7897" y="9359"/>
                  </a:cubicBezTo>
                  <a:cubicBezTo>
                    <a:pt x="9244" y="9359"/>
                    <a:pt x="10405" y="8384"/>
                    <a:pt x="10637" y="7037"/>
                  </a:cubicBezTo>
                  <a:cubicBezTo>
                    <a:pt x="10637" y="7014"/>
                    <a:pt x="11172" y="3623"/>
                    <a:pt x="11334" y="2508"/>
                  </a:cubicBezTo>
                  <a:cubicBezTo>
                    <a:pt x="11543" y="1231"/>
                    <a:pt x="6991" y="418"/>
                    <a:pt x="6086" y="279"/>
                  </a:cubicBezTo>
                  <a:cubicBezTo>
                    <a:pt x="5342" y="163"/>
                    <a:pt x="4088" y="0"/>
                    <a:pt x="2974" y="0"/>
                  </a:cubicBezTo>
                  <a:cubicBezTo>
                    <a:pt x="1928" y="0"/>
                    <a:pt x="1069" y="140"/>
                    <a:pt x="953" y="697"/>
                  </a:cubicBezTo>
                  <a:close/>
                </a:path>
              </a:pathLst>
            </a:custGeom>
            <a:solidFill>
              <a:srgbClr val="DE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82;p48">
              <a:extLst>
                <a:ext uri="{FF2B5EF4-FFF2-40B4-BE49-F238E27FC236}">
                  <a16:creationId xmlns:a16="http://schemas.microsoft.com/office/drawing/2014/main" id="{7C68B597-693A-478E-7908-7692909DE3A0}"/>
                </a:ext>
              </a:extLst>
            </p:cNvPr>
            <p:cNvSpPr/>
            <p:nvPr/>
          </p:nvSpPr>
          <p:spPr>
            <a:xfrm>
              <a:off x="2876400" y="2402425"/>
              <a:ext cx="301375" cy="243275"/>
            </a:xfrm>
            <a:custGeom>
              <a:avLst/>
              <a:gdLst/>
              <a:ahLst/>
              <a:cxnLst/>
              <a:rect l="l" t="t" r="r" b="b"/>
              <a:pathLst>
                <a:path w="12055" h="9731" extrusionOk="0">
                  <a:moveTo>
                    <a:pt x="419" y="3762"/>
                  </a:moveTo>
                  <a:cubicBezTo>
                    <a:pt x="814" y="4854"/>
                    <a:pt x="2068" y="8036"/>
                    <a:pt x="2068" y="8036"/>
                  </a:cubicBezTo>
                  <a:cubicBezTo>
                    <a:pt x="2486" y="9081"/>
                    <a:pt x="3461" y="9731"/>
                    <a:pt x="4506" y="9731"/>
                  </a:cubicBezTo>
                  <a:cubicBezTo>
                    <a:pt x="4808" y="9731"/>
                    <a:pt x="5087" y="9661"/>
                    <a:pt x="5389" y="9568"/>
                  </a:cubicBezTo>
                  <a:lnTo>
                    <a:pt x="10034" y="7896"/>
                  </a:lnTo>
                  <a:cubicBezTo>
                    <a:pt x="11381" y="7409"/>
                    <a:pt x="12054" y="5922"/>
                    <a:pt x="11590" y="4575"/>
                  </a:cubicBezTo>
                  <a:cubicBezTo>
                    <a:pt x="11590" y="4575"/>
                    <a:pt x="10335" y="1370"/>
                    <a:pt x="9941" y="325"/>
                  </a:cubicBezTo>
                  <a:cubicBezTo>
                    <a:pt x="9848" y="116"/>
                    <a:pt x="9546" y="0"/>
                    <a:pt x="9081" y="0"/>
                  </a:cubicBezTo>
                  <a:cubicBezTo>
                    <a:pt x="6643" y="23"/>
                    <a:pt x="1" y="2648"/>
                    <a:pt x="419" y="37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83;p48">
              <a:extLst>
                <a:ext uri="{FF2B5EF4-FFF2-40B4-BE49-F238E27FC236}">
                  <a16:creationId xmlns:a16="http://schemas.microsoft.com/office/drawing/2014/main" id="{FE2CF44B-B57C-68BD-71EF-97CEAB2B28B6}"/>
                </a:ext>
              </a:extLst>
            </p:cNvPr>
            <p:cNvSpPr/>
            <p:nvPr/>
          </p:nvSpPr>
          <p:spPr>
            <a:xfrm>
              <a:off x="2879300" y="2397200"/>
              <a:ext cx="304850" cy="254900"/>
            </a:xfrm>
            <a:custGeom>
              <a:avLst/>
              <a:gdLst/>
              <a:ahLst/>
              <a:cxnLst/>
              <a:rect l="l" t="t" r="r" b="b"/>
              <a:pathLst>
                <a:path w="12194" h="10196" extrusionOk="0">
                  <a:moveTo>
                    <a:pt x="9291" y="488"/>
                  </a:moveTo>
                  <a:cubicBezTo>
                    <a:pt x="9430" y="534"/>
                    <a:pt x="9546" y="581"/>
                    <a:pt x="9592" y="604"/>
                  </a:cubicBezTo>
                  <a:cubicBezTo>
                    <a:pt x="9964" y="1672"/>
                    <a:pt x="11218" y="4877"/>
                    <a:pt x="11241" y="4877"/>
                  </a:cubicBezTo>
                  <a:cubicBezTo>
                    <a:pt x="11683" y="6085"/>
                    <a:pt x="11079" y="7432"/>
                    <a:pt x="9848" y="7896"/>
                  </a:cubicBezTo>
                  <a:lnTo>
                    <a:pt x="5203" y="9568"/>
                  </a:lnTo>
                  <a:cubicBezTo>
                    <a:pt x="4948" y="9661"/>
                    <a:pt x="4646" y="9731"/>
                    <a:pt x="4390" y="9731"/>
                  </a:cubicBezTo>
                  <a:cubicBezTo>
                    <a:pt x="3438" y="9731"/>
                    <a:pt x="2532" y="9104"/>
                    <a:pt x="2184" y="8175"/>
                  </a:cubicBezTo>
                  <a:cubicBezTo>
                    <a:pt x="2184" y="8152"/>
                    <a:pt x="930" y="4970"/>
                    <a:pt x="535" y="3925"/>
                  </a:cubicBezTo>
                  <a:cubicBezTo>
                    <a:pt x="512" y="3855"/>
                    <a:pt x="558" y="3762"/>
                    <a:pt x="651" y="3670"/>
                  </a:cubicBezTo>
                  <a:cubicBezTo>
                    <a:pt x="1627" y="2439"/>
                    <a:pt x="6922" y="488"/>
                    <a:pt x="8942" y="488"/>
                  </a:cubicBezTo>
                  <a:lnTo>
                    <a:pt x="9035" y="488"/>
                  </a:lnTo>
                  <a:cubicBezTo>
                    <a:pt x="9128" y="465"/>
                    <a:pt x="9221" y="465"/>
                    <a:pt x="9291" y="488"/>
                  </a:cubicBezTo>
                  <a:close/>
                  <a:moveTo>
                    <a:pt x="280" y="3344"/>
                  </a:moveTo>
                  <a:cubicBezTo>
                    <a:pt x="71" y="3600"/>
                    <a:pt x="1" y="3832"/>
                    <a:pt x="94" y="4064"/>
                  </a:cubicBezTo>
                  <a:cubicBezTo>
                    <a:pt x="465" y="5133"/>
                    <a:pt x="1720" y="8338"/>
                    <a:pt x="1743" y="8338"/>
                  </a:cubicBezTo>
                  <a:cubicBezTo>
                    <a:pt x="2161" y="9429"/>
                    <a:pt x="3229" y="10195"/>
                    <a:pt x="4390" y="10195"/>
                  </a:cubicBezTo>
                  <a:cubicBezTo>
                    <a:pt x="4715" y="10195"/>
                    <a:pt x="5041" y="10126"/>
                    <a:pt x="5342" y="10010"/>
                  </a:cubicBezTo>
                  <a:lnTo>
                    <a:pt x="9987" y="8338"/>
                  </a:lnTo>
                  <a:cubicBezTo>
                    <a:pt x="11474" y="7780"/>
                    <a:pt x="12194" y="6178"/>
                    <a:pt x="11683" y="4738"/>
                  </a:cubicBezTo>
                  <a:cubicBezTo>
                    <a:pt x="11683" y="4668"/>
                    <a:pt x="10429" y="1510"/>
                    <a:pt x="10010" y="441"/>
                  </a:cubicBezTo>
                  <a:cubicBezTo>
                    <a:pt x="9941" y="209"/>
                    <a:pt x="9709" y="93"/>
                    <a:pt x="9383" y="23"/>
                  </a:cubicBezTo>
                  <a:cubicBezTo>
                    <a:pt x="9267" y="0"/>
                    <a:pt x="9128" y="0"/>
                    <a:pt x="8965" y="0"/>
                  </a:cubicBezTo>
                  <a:cubicBezTo>
                    <a:pt x="6806" y="0"/>
                    <a:pt x="1371" y="2067"/>
                    <a:pt x="280" y="3344"/>
                  </a:cubicBezTo>
                  <a:close/>
                </a:path>
              </a:pathLst>
            </a:custGeom>
            <a:solidFill>
              <a:srgbClr val="DE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84;p48">
              <a:extLst>
                <a:ext uri="{FF2B5EF4-FFF2-40B4-BE49-F238E27FC236}">
                  <a16:creationId xmlns:a16="http://schemas.microsoft.com/office/drawing/2014/main" id="{C62422B1-8596-04A9-0BB1-BF53AA288831}"/>
                </a:ext>
              </a:extLst>
            </p:cNvPr>
            <p:cNvSpPr/>
            <p:nvPr/>
          </p:nvSpPr>
          <p:spPr>
            <a:xfrm>
              <a:off x="2423550" y="1677250"/>
              <a:ext cx="872075" cy="871500"/>
            </a:xfrm>
            <a:custGeom>
              <a:avLst/>
              <a:gdLst/>
              <a:ahLst/>
              <a:cxnLst/>
              <a:rect l="l" t="t" r="r" b="b"/>
              <a:pathLst>
                <a:path w="34883" h="34860" extrusionOk="0">
                  <a:moveTo>
                    <a:pt x="0" y="17418"/>
                  </a:moveTo>
                  <a:cubicBezTo>
                    <a:pt x="0" y="27056"/>
                    <a:pt x="7827" y="34860"/>
                    <a:pt x="17465" y="34860"/>
                  </a:cubicBezTo>
                  <a:cubicBezTo>
                    <a:pt x="27103" y="34860"/>
                    <a:pt x="34883" y="27056"/>
                    <a:pt x="34883" y="17418"/>
                  </a:cubicBezTo>
                  <a:cubicBezTo>
                    <a:pt x="34883" y="7804"/>
                    <a:pt x="27056" y="0"/>
                    <a:pt x="17465" y="0"/>
                  </a:cubicBezTo>
                  <a:cubicBezTo>
                    <a:pt x="7850" y="0"/>
                    <a:pt x="0" y="7804"/>
                    <a:pt x="0" y="17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85;p48">
              <a:extLst>
                <a:ext uri="{FF2B5EF4-FFF2-40B4-BE49-F238E27FC236}">
                  <a16:creationId xmlns:a16="http://schemas.microsoft.com/office/drawing/2014/main" id="{5728BC5B-8F82-AC0E-BE8B-E6BF537E0865}"/>
                </a:ext>
              </a:extLst>
            </p:cNvPr>
            <p:cNvSpPr/>
            <p:nvPr/>
          </p:nvSpPr>
          <p:spPr>
            <a:xfrm>
              <a:off x="2498450" y="1752150"/>
              <a:ext cx="553325" cy="685125"/>
            </a:xfrm>
            <a:custGeom>
              <a:avLst/>
              <a:gdLst/>
              <a:ahLst/>
              <a:cxnLst/>
              <a:rect l="l" t="t" r="r" b="b"/>
              <a:pathLst>
                <a:path w="22133" h="27405" extrusionOk="0">
                  <a:moveTo>
                    <a:pt x="22132" y="13702"/>
                  </a:moveTo>
                  <a:cubicBezTo>
                    <a:pt x="22132" y="21273"/>
                    <a:pt x="17163" y="27405"/>
                    <a:pt x="11055" y="27405"/>
                  </a:cubicBezTo>
                  <a:cubicBezTo>
                    <a:pt x="4947" y="27405"/>
                    <a:pt x="0" y="21273"/>
                    <a:pt x="0" y="13702"/>
                  </a:cubicBezTo>
                  <a:cubicBezTo>
                    <a:pt x="0" y="6131"/>
                    <a:pt x="4947" y="0"/>
                    <a:pt x="11055" y="0"/>
                  </a:cubicBezTo>
                  <a:cubicBezTo>
                    <a:pt x="17163" y="0"/>
                    <a:pt x="22132" y="6131"/>
                    <a:pt x="22132" y="13702"/>
                  </a:cubicBezTo>
                  <a:close/>
                </a:path>
              </a:pathLst>
            </a:custGeom>
            <a:solidFill>
              <a:schemeClr val="accent5"/>
            </a:solidFill>
            <a:ln w="12200" cap="flat" cmpd="sng">
              <a:solidFill>
                <a:srgbClr val="000000"/>
              </a:solidFill>
              <a:prstDash val="solid"/>
              <a:miter lim="23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86;p48">
              <a:extLst>
                <a:ext uri="{FF2B5EF4-FFF2-40B4-BE49-F238E27FC236}">
                  <a16:creationId xmlns:a16="http://schemas.microsoft.com/office/drawing/2014/main" id="{B1BF3530-7B2F-5426-796E-626785566A7C}"/>
                </a:ext>
              </a:extLst>
            </p:cNvPr>
            <p:cNvSpPr/>
            <p:nvPr/>
          </p:nvSpPr>
          <p:spPr>
            <a:xfrm>
              <a:off x="2417150" y="1670850"/>
              <a:ext cx="917950" cy="883700"/>
            </a:xfrm>
            <a:custGeom>
              <a:avLst/>
              <a:gdLst/>
              <a:ahLst/>
              <a:cxnLst/>
              <a:rect l="l" t="t" r="r" b="b"/>
              <a:pathLst>
                <a:path w="36718" h="35348" extrusionOk="0">
                  <a:moveTo>
                    <a:pt x="33583" y="11079"/>
                  </a:moveTo>
                  <a:cubicBezTo>
                    <a:pt x="36253" y="17512"/>
                    <a:pt x="34790" y="24897"/>
                    <a:pt x="29867" y="29844"/>
                  </a:cubicBezTo>
                  <a:cubicBezTo>
                    <a:pt x="26592" y="33118"/>
                    <a:pt x="22180" y="34883"/>
                    <a:pt x="17721" y="34883"/>
                  </a:cubicBezTo>
                  <a:cubicBezTo>
                    <a:pt x="15514" y="34883"/>
                    <a:pt x="13262" y="34465"/>
                    <a:pt x="11125" y="33583"/>
                  </a:cubicBezTo>
                  <a:cubicBezTo>
                    <a:pt x="4715" y="30912"/>
                    <a:pt x="488" y="24642"/>
                    <a:pt x="488" y="17698"/>
                  </a:cubicBezTo>
                  <a:cubicBezTo>
                    <a:pt x="488" y="8176"/>
                    <a:pt x="8199" y="489"/>
                    <a:pt x="17721" y="489"/>
                  </a:cubicBezTo>
                  <a:cubicBezTo>
                    <a:pt x="24641" y="465"/>
                    <a:pt x="30912" y="4669"/>
                    <a:pt x="33583" y="11079"/>
                  </a:cubicBezTo>
                  <a:close/>
                  <a:moveTo>
                    <a:pt x="10916" y="1371"/>
                  </a:moveTo>
                  <a:cubicBezTo>
                    <a:pt x="4320" y="4088"/>
                    <a:pt x="1" y="10545"/>
                    <a:pt x="1" y="17698"/>
                  </a:cubicBezTo>
                  <a:cubicBezTo>
                    <a:pt x="1" y="27452"/>
                    <a:pt x="7920" y="35348"/>
                    <a:pt x="17674" y="35348"/>
                  </a:cubicBezTo>
                  <a:cubicBezTo>
                    <a:pt x="24827" y="35348"/>
                    <a:pt x="31260" y="31051"/>
                    <a:pt x="34001" y="24433"/>
                  </a:cubicBezTo>
                  <a:cubicBezTo>
                    <a:pt x="36718" y="17837"/>
                    <a:pt x="35208" y="10243"/>
                    <a:pt x="30169" y="5157"/>
                  </a:cubicBezTo>
                  <a:cubicBezTo>
                    <a:pt x="26755" y="1789"/>
                    <a:pt x="22272" y="1"/>
                    <a:pt x="17651" y="1"/>
                  </a:cubicBezTo>
                  <a:cubicBezTo>
                    <a:pt x="15421" y="1"/>
                    <a:pt x="13122" y="465"/>
                    <a:pt x="10916" y="1371"/>
                  </a:cubicBezTo>
                  <a:close/>
                </a:path>
              </a:pathLst>
            </a:custGeom>
            <a:solidFill>
              <a:srgbClr val="DE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87;p48">
              <a:extLst>
                <a:ext uri="{FF2B5EF4-FFF2-40B4-BE49-F238E27FC236}">
                  <a16:creationId xmlns:a16="http://schemas.microsoft.com/office/drawing/2014/main" id="{73C47967-2184-CD38-8479-E3276704373E}"/>
                </a:ext>
              </a:extLst>
            </p:cNvPr>
            <p:cNvSpPr/>
            <p:nvPr/>
          </p:nvSpPr>
          <p:spPr>
            <a:xfrm>
              <a:off x="2494950" y="1875800"/>
              <a:ext cx="44725" cy="60425"/>
            </a:xfrm>
            <a:custGeom>
              <a:avLst/>
              <a:gdLst/>
              <a:ahLst/>
              <a:cxnLst/>
              <a:rect l="l" t="t" r="r" b="b"/>
              <a:pathLst>
                <a:path w="1789" h="2417" extrusionOk="0">
                  <a:moveTo>
                    <a:pt x="1" y="1603"/>
                  </a:moveTo>
                  <a:cubicBezTo>
                    <a:pt x="1" y="1836"/>
                    <a:pt x="24" y="2068"/>
                    <a:pt x="94" y="2300"/>
                  </a:cubicBezTo>
                  <a:cubicBezTo>
                    <a:pt x="117" y="2393"/>
                    <a:pt x="210" y="2416"/>
                    <a:pt x="256" y="2416"/>
                  </a:cubicBezTo>
                  <a:cubicBezTo>
                    <a:pt x="279" y="2416"/>
                    <a:pt x="326" y="2416"/>
                    <a:pt x="349" y="2393"/>
                  </a:cubicBezTo>
                  <a:cubicBezTo>
                    <a:pt x="442" y="2021"/>
                    <a:pt x="605" y="1696"/>
                    <a:pt x="837" y="1371"/>
                  </a:cubicBezTo>
                  <a:cubicBezTo>
                    <a:pt x="1255" y="907"/>
                    <a:pt x="1789" y="628"/>
                    <a:pt x="1650" y="326"/>
                  </a:cubicBezTo>
                  <a:cubicBezTo>
                    <a:pt x="1533" y="94"/>
                    <a:pt x="1371" y="1"/>
                    <a:pt x="1185" y="1"/>
                  </a:cubicBezTo>
                  <a:cubicBezTo>
                    <a:pt x="674" y="24"/>
                    <a:pt x="47" y="837"/>
                    <a:pt x="1" y="16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88;p48">
              <a:extLst>
                <a:ext uri="{FF2B5EF4-FFF2-40B4-BE49-F238E27FC236}">
                  <a16:creationId xmlns:a16="http://schemas.microsoft.com/office/drawing/2014/main" id="{AF288492-1FBB-D434-49EE-7113C3586BBD}"/>
                </a:ext>
              </a:extLst>
            </p:cNvPr>
            <p:cNvSpPr/>
            <p:nvPr/>
          </p:nvSpPr>
          <p:spPr>
            <a:xfrm>
              <a:off x="2497275" y="2131275"/>
              <a:ext cx="549850" cy="299625"/>
            </a:xfrm>
            <a:custGeom>
              <a:avLst/>
              <a:gdLst/>
              <a:ahLst/>
              <a:cxnLst/>
              <a:rect l="l" t="t" r="r" b="b"/>
              <a:pathLst>
                <a:path w="21994" h="11985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186"/>
                    <a:pt x="24" y="395"/>
                    <a:pt x="47" y="558"/>
                  </a:cubicBezTo>
                  <a:cubicBezTo>
                    <a:pt x="1348" y="1115"/>
                    <a:pt x="2671" y="1510"/>
                    <a:pt x="3949" y="1835"/>
                  </a:cubicBezTo>
                  <a:cubicBezTo>
                    <a:pt x="4320" y="5574"/>
                    <a:pt x="5481" y="9035"/>
                    <a:pt x="7270" y="11659"/>
                  </a:cubicBezTo>
                  <a:cubicBezTo>
                    <a:pt x="7548" y="11775"/>
                    <a:pt x="7804" y="11891"/>
                    <a:pt x="8059" y="11984"/>
                  </a:cubicBezTo>
                  <a:cubicBezTo>
                    <a:pt x="6109" y="9383"/>
                    <a:pt x="4808" y="5853"/>
                    <a:pt x="4413" y="1951"/>
                  </a:cubicBezTo>
                  <a:lnTo>
                    <a:pt x="4413" y="1951"/>
                  </a:lnTo>
                  <a:cubicBezTo>
                    <a:pt x="6503" y="2416"/>
                    <a:pt x="8547" y="2602"/>
                    <a:pt x="10475" y="2602"/>
                  </a:cubicBezTo>
                  <a:lnTo>
                    <a:pt x="11055" y="2602"/>
                  </a:lnTo>
                  <a:cubicBezTo>
                    <a:pt x="16072" y="2509"/>
                    <a:pt x="20205" y="1208"/>
                    <a:pt x="21947" y="558"/>
                  </a:cubicBezTo>
                  <a:cubicBezTo>
                    <a:pt x="21970" y="395"/>
                    <a:pt x="21970" y="186"/>
                    <a:pt x="21994" y="1"/>
                  </a:cubicBezTo>
                  <a:lnTo>
                    <a:pt x="21994" y="1"/>
                  </a:lnTo>
                  <a:cubicBezTo>
                    <a:pt x="20461" y="628"/>
                    <a:pt x="16257" y="2021"/>
                    <a:pt x="11078" y="2091"/>
                  </a:cubicBezTo>
                  <a:lnTo>
                    <a:pt x="10614" y="2091"/>
                  </a:lnTo>
                  <a:cubicBezTo>
                    <a:pt x="8640" y="2091"/>
                    <a:pt x="6527" y="1928"/>
                    <a:pt x="4367" y="1440"/>
                  </a:cubicBezTo>
                  <a:cubicBezTo>
                    <a:pt x="4227" y="1417"/>
                    <a:pt x="4065" y="1348"/>
                    <a:pt x="3902" y="1324"/>
                  </a:cubicBezTo>
                  <a:cubicBezTo>
                    <a:pt x="2602" y="976"/>
                    <a:pt x="1301" y="535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89;p48">
              <a:extLst>
                <a:ext uri="{FF2B5EF4-FFF2-40B4-BE49-F238E27FC236}">
                  <a16:creationId xmlns:a16="http://schemas.microsoft.com/office/drawing/2014/main" id="{CFB2F8F9-FA97-35CE-6FD0-52F4E7271B1F}"/>
                </a:ext>
              </a:extLst>
            </p:cNvPr>
            <p:cNvSpPr/>
            <p:nvPr/>
          </p:nvSpPr>
          <p:spPr>
            <a:xfrm>
              <a:off x="2771900" y="2437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90;p48">
              <a:extLst>
                <a:ext uri="{FF2B5EF4-FFF2-40B4-BE49-F238E27FC236}">
                  <a16:creationId xmlns:a16="http://schemas.microsoft.com/office/drawing/2014/main" id="{3EE34937-8912-E89D-2DEB-69D714C3F6D1}"/>
                </a:ext>
              </a:extLst>
            </p:cNvPr>
            <p:cNvSpPr/>
            <p:nvPr/>
          </p:nvSpPr>
          <p:spPr>
            <a:xfrm>
              <a:off x="2668550" y="1689450"/>
              <a:ext cx="621275" cy="850600"/>
            </a:xfrm>
            <a:custGeom>
              <a:avLst/>
              <a:gdLst/>
              <a:ahLst/>
              <a:cxnLst/>
              <a:rect l="l" t="t" r="r" b="b"/>
              <a:pathLst>
                <a:path w="24851" h="34024" extrusionOk="0">
                  <a:moveTo>
                    <a:pt x="12007" y="0"/>
                  </a:moveTo>
                  <a:cubicBezTo>
                    <a:pt x="4994" y="2671"/>
                    <a:pt x="1" y="9475"/>
                    <a:pt x="1" y="17418"/>
                  </a:cubicBezTo>
                  <a:cubicBezTo>
                    <a:pt x="1" y="24687"/>
                    <a:pt x="4135" y="30981"/>
                    <a:pt x="10219" y="34023"/>
                  </a:cubicBezTo>
                  <a:cubicBezTo>
                    <a:pt x="18510" y="32699"/>
                    <a:pt x="24850" y="25500"/>
                    <a:pt x="24850" y="16814"/>
                  </a:cubicBezTo>
                  <a:cubicBezTo>
                    <a:pt x="24850" y="8802"/>
                    <a:pt x="19416" y="2044"/>
                    <a:pt x="12007" y="0"/>
                  </a:cubicBezTo>
                  <a:close/>
                </a:path>
              </a:pathLst>
            </a:custGeom>
            <a:solidFill>
              <a:srgbClr val="FCFCFC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1291;p48">
              <a:extLst>
                <a:ext uri="{FF2B5EF4-FFF2-40B4-BE49-F238E27FC236}">
                  <a16:creationId xmlns:a16="http://schemas.microsoft.com/office/drawing/2014/main" id="{CB7C41B3-021D-770F-E6EB-86F054043A0A}"/>
                </a:ext>
              </a:extLst>
            </p:cNvPr>
            <p:cNvSpPr/>
            <p:nvPr/>
          </p:nvSpPr>
          <p:spPr>
            <a:xfrm>
              <a:off x="3115025" y="1882775"/>
              <a:ext cx="54600" cy="73175"/>
            </a:xfrm>
            <a:custGeom>
              <a:avLst/>
              <a:gdLst/>
              <a:ahLst/>
              <a:cxnLst/>
              <a:rect l="l" t="t" r="r" b="b"/>
              <a:pathLst>
                <a:path w="2184" h="2927" extrusionOk="0">
                  <a:moveTo>
                    <a:pt x="256" y="372"/>
                  </a:moveTo>
                  <a:cubicBezTo>
                    <a:pt x="419" y="117"/>
                    <a:pt x="651" y="1"/>
                    <a:pt x="883" y="1"/>
                  </a:cubicBezTo>
                  <a:cubicBezTo>
                    <a:pt x="976" y="1"/>
                    <a:pt x="1069" y="1"/>
                    <a:pt x="1116" y="24"/>
                  </a:cubicBezTo>
                  <a:cubicBezTo>
                    <a:pt x="1696" y="233"/>
                    <a:pt x="2184" y="1092"/>
                    <a:pt x="2161" y="1951"/>
                  </a:cubicBezTo>
                  <a:cubicBezTo>
                    <a:pt x="2161" y="2207"/>
                    <a:pt x="2068" y="2462"/>
                    <a:pt x="1998" y="2695"/>
                  </a:cubicBezTo>
                  <a:cubicBezTo>
                    <a:pt x="1905" y="2834"/>
                    <a:pt x="1766" y="2927"/>
                    <a:pt x="1603" y="2927"/>
                  </a:cubicBezTo>
                  <a:lnTo>
                    <a:pt x="1580" y="2927"/>
                  </a:lnTo>
                  <a:cubicBezTo>
                    <a:pt x="1441" y="2927"/>
                    <a:pt x="1348" y="2811"/>
                    <a:pt x="1325" y="2695"/>
                  </a:cubicBezTo>
                  <a:cubicBezTo>
                    <a:pt x="1255" y="2346"/>
                    <a:pt x="1139" y="2021"/>
                    <a:pt x="953" y="1742"/>
                  </a:cubicBezTo>
                  <a:cubicBezTo>
                    <a:pt x="837" y="1603"/>
                    <a:pt x="721" y="1441"/>
                    <a:pt x="558" y="1301"/>
                  </a:cubicBezTo>
                  <a:cubicBezTo>
                    <a:pt x="303" y="1023"/>
                    <a:pt x="1" y="697"/>
                    <a:pt x="256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92;p48">
              <a:extLst>
                <a:ext uri="{FF2B5EF4-FFF2-40B4-BE49-F238E27FC236}">
                  <a16:creationId xmlns:a16="http://schemas.microsoft.com/office/drawing/2014/main" id="{7256C047-51B5-6480-C68E-CE7B8EBF44F5}"/>
                </a:ext>
              </a:extLst>
            </p:cNvPr>
            <p:cNvSpPr/>
            <p:nvPr/>
          </p:nvSpPr>
          <p:spPr>
            <a:xfrm>
              <a:off x="3087175" y="1906000"/>
              <a:ext cx="38325" cy="49375"/>
            </a:xfrm>
            <a:custGeom>
              <a:avLst/>
              <a:gdLst/>
              <a:ahLst/>
              <a:cxnLst/>
              <a:rect l="l" t="t" r="r" b="b"/>
              <a:pathLst>
                <a:path w="1533" h="1975" extrusionOk="0">
                  <a:moveTo>
                    <a:pt x="163" y="256"/>
                  </a:moveTo>
                  <a:cubicBezTo>
                    <a:pt x="256" y="70"/>
                    <a:pt x="441" y="1"/>
                    <a:pt x="627" y="1"/>
                  </a:cubicBezTo>
                  <a:cubicBezTo>
                    <a:pt x="697" y="1"/>
                    <a:pt x="743" y="1"/>
                    <a:pt x="813" y="24"/>
                  </a:cubicBezTo>
                  <a:cubicBezTo>
                    <a:pt x="1185" y="163"/>
                    <a:pt x="1533" y="744"/>
                    <a:pt x="1510" y="1278"/>
                  </a:cubicBezTo>
                  <a:cubicBezTo>
                    <a:pt x="1510" y="1441"/>
                    <a:pt x="1486" y="1626"/>
                    <a:pt x="1417" y="1766"/>
                  </a:cubicBezTo>
                  <a:cubicBezTo>
                    <a:pt x="1370" y="1882"/>
                    <a:pt x="1254" y="1975"/>
                    <a:pt x="1092" y="1975"/>
                  </a:cubicBezTo>
                  <a:lnTo>
                    <a:pt x="1068" y="1975"/>
                  </a:lnTo>
                  <a:cubicBezTo>
                    <a:pt x="952" y="1975"/>
                    <a:pt x="836" y="1882"/>
                    <a:pt x="813" y="1742"/>
                  </a:cubicBezTo>
                  <a:cubicBezTo>
                    <a:pt x="790" y="1533"/>
                    <a:pt x="720" y="1371"/>
                    <a:pt x="604" y="1185"/>
                  </a:cubicBezTo>
                  <a:cubicBezTo>
                    <a:pt x="511" y="1092"/>
                    <a:pt x="465" y="1022"/>
                    <a:pt x="372" y="930"/>
                  </a:cubicBezTo>
                  <a:cubicBezTo>
                    <a:pt x="209" y="744"/>
                    <a:pt x="0" y="512"/>
                    <a:pt x="163" y="2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93;p48">
              <a:extLst>
                <a:ext uri="{FF2B5EF4-FFF2-40B4-BE49-F238E27FC236}">
                  <a16:creationId xmlns:a16="http://schemas.microsoft.com/office/drawing/2014/main" id="{3CFAE6FC-9538-492E-AC3A-583E41F20AB6}"/>
                </a:ext>
              </a:extLst>
            </p:cNvPr>
            <p:cNvSpPr/>
            <p:nvPr/>
          </p:nvSpPr>
          <p:spPr>
            <a:xfrm>
              <a:off x="3041300" y="2245650"/>
              <a:ext cx="116725" cy="153900"/>
            </a:xfrm>
            <a:custGeom>
              <a:avLst/>
              <a:gdLst/>
              <a:ahLst/>
              <a:cxnLst/>
              <a:rect l="l" t="t" r="r" b="b"/>
              <a:pathLst>
                <a:path w="4669" h="6156" extrusionOk="0">
                  <a:moveTo>
                    <a:pt x="3136" y="47"/>
                  </a:moveTo>
                  <a:cubicBezTo>
                    <a:pt x="2532" y="163"/>
                    <a:pt x="2323" y="1673"/>
                    <a:pt x="1696" y="3229"/>
                  </a:cubicBezTo>
                  <a:cubicBezTo>
                    <a:pt x="1278" y="4111"/>
                    <a:pt x="720" y="4971"/>
                    <a:pt x="117" y="5737"/>
                  </a:cubicBezTo>
                  <a:cubicBezTo>
                    <a:pt x="0" y="5853"/>
                    <a:pt x="47" y="6039"/>
                    <a:pt x="186" y="6132"/>
                  </a:cubicBezTo>
                  <a:cubicBezTo>
                    <a:pt x="233" y="6155"/>
                    <a:pt x="326" y="6155"/>
                    <a:pt x="372" y="6132"/>
                  </a:cubicBezTo>
                  <a:cubicBezTo>
                    <a:pt x="883" y="5900"/>
                    <a:pt x="1301" y="5598"/>
                    <a:pt x="1696" y="5249"/>
                  </a:cubicBezTo>
                  <a:cubicBezTo>
                    <a:pt x="3368" y="3717"/>
                    <a:pt x="4668" y="651"/>
                    <a:pt x="3693" y="140"/>
                  </a:cubicBezTo>
                  <a:cubicBezTo>
                    <a:pt x="3577" y="24"/>
                    <a:pt x="3368" y="1"/>
                    <a:pt x="3136" y="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94;p48">
              <a:extLst>
                <a:ext uri="{FF2B5EF4-FFF2-40B4-BE49-F238E27FC236}">
                  <a16:creationId xmlns:a16="http://schemas.microsoft.com/office/drawing/2014/main" id="{DDD1D4B6-A54C-0D32-8613-09214261A66F}"/>
                </a:ext>
              </a:extLst>
            </p:cNvPr>
            <p:cNvSpPr/>
            <p:nvPr/>
          </p:nvSpPr>
          <p:spPr>
            <a:xfrm>
              <a:off x="2524575" y="1809050"/>
              <a:ext cx="178850" cy="277550"/>
            </a:xfrm>
            <a:custGeom>
              <a:avLst/>
              <a:gdLst/>
              <a:ahLst/>
              <a:cxnLst/>
              <a:rect l="l" t="t" r="r" b="b"/>
              <a:pathLst>
                <a:path w="7154" h="11102" extrusionOk="0">
                  <a:moveTo>
                    <a:pt x="4297" y="0"/>
                  </a:moveTo>
                  <a:cubicBezTo>
                    <a:pt x="4041" y="209"/>
                    <a:pt x="3809" y="418"/>
                    <a:pt x="3553" y="651"/>
                  </a:cubicBezTo>
                  <a:cubicBezTo>
                    <a:pt x="5109" y="651"/>
                    <a:pt x="6363" y="2834"/>
                    <a:pt x="6363" y="5504"/>
                  </a:cubicBezTo>
                  <a:cubicBezTo>
                    <a:pt x="6363" y="8175"/>
                    <a:pt x="5086" y="10335"/>
                    <a:pt x="3553" y="10335"/>
                  </a:cubicBezTo>
                  <a:cubicBezTo>
                    <a:pt x="1997" y="10335"/>
                    <a:pt x="720" y="8175"/>
                    <a:pt x="720" y="5504"/>
                  </a:cubicBezTo>
                  <a:cubicBezTo>
                    <a:pt x="720" y="5086"/>
                    <a:pt x="767" y="4691"/>
                    <a:pt x="813" y="4273"/>
                  </a:cubicBezTo>
                  <a:lnTo>
                    <a:pt x="813" y="4273"/>
                  </a:lnTo>
                  <a:cubicBezTo>
                    <a:pt x="488" y="4900"/>
                    <a:pt x="232" y="5528"/>
                    <a:pt x="0" y="6201"/>
                  </a:cubicBezTo>
                  <a:cubicBezTo>
                    <a:pt x="232" y="8965"/>
                    <a:pt x="1742" y="11101"/>
                    <a:pt x="3577" y="11101"/>
                  </a:cubicBezTo>
                  <a:cubicBezTo>
                    <a:pt x="5551" y="11101"/>
                    <a:pt x="7153" y="8570"/>
                    <a:pt x="7153" y="5504"/>
                  </a:cubicBezTo>
                  <a:cubicBezTo>
                    <a:pt x="7153" y="2787"/>
                    <a:pt x="5922" y="534"/>
                    <a:pt x="4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1122;p47">
            <a:extLst>
              <a:ext uri="{FF2B5EF4-FFF2-40B4-BE49-F238E27FC236}">
                <a16:creationId xmlns:a16="http://schemas.microsoft.com/office/drawing/2014/main" id="{7CEAB308-AFA9-6F28-B9E5-EA87541E8AB5}"/>
              </a:ext>
            </a:extLst>
          </p:cNvPr>
          <p:cNvSpPr txBox="1">
            <a:spLocks/>
          </p:cNvSpPr>
          <p:nvPr/>
        </p:nvSpPr>
        <p:spPr>
          <a:xfrm>
            <a:off x="623980" y="1092712"/>
            <a:ext cx="7032235" cy="177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 b="0" i="0" u="none" strike="noStrike" cap="none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 b="0" i="0" u="none" strike="noStrike" cap="none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 b="0" i="0" u="none" strike="noStrike" cap="none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 b="0" i="0" u="none" strike="noStrike" cap="none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 b="0" i="0" u="none" strike="noStrike" cap="none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 b="0" i="0" u="none" strike="noStrike" cap="none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 b="0" i="0" u="none" strike="noStrike" cap="none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 b="0" i="0" u="none" strike="noStrike" cap="none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 b="0" i="0" u="none" strike="noStrike" cap="none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9pPr>
          </a:lstStyle>
          <a:p>
            <a:r>
              <a:rPr lang="vi-VN" sz="8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Bahnschrift SemiBold SemiConden" panose="020B0502040204020203" pitchFamily="34" charset="0"/>
                <a:cs typeface="Arial" panose="020B0604020202020204" pitchFamily="34" charset="0"/>
              </a:rPr>
              <a:t>CHÀO 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120437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9"/>
          <p:cNvSpPr txBox="1">
            <a:spLocks noGrp="1"/>
          </p:cNvSpPr>
          <p:nvPr>
            <p:ph type="title" idx="15"/>
          </p:nvPr>
        </p:nvSpPr>
        <p:spPr>
          <a:xfrm>
            <a:off x="-16021" y="222640"/>
            <a:ext cx="9160021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dirty="0">
                <a:latin typeface="Bahnschrift SemiBold SemiConden" panose="020B0502040204020203" pitchFamily="34" charset="0"/>
              </a:rPr>
              <a:t>LỢI ÍCH CỦA VIỆC SỬ DỤNG SCRATCH JR</a:t>
            </a:r>
            <a:endParaRPr sz="4400" dirty="0">
              <a:latin typeface="Bahnschrift SemiBold SemiConden" panose="020B0502040204020203" pitchFamily="34" charset="0"/>
            </a:endParaRPr>
          </a:p>
        </p:txBody>
      </p:sp>
      <p:sp>
        <p:nvSpPr>
          <p:cNvPr id="377" name="Google Shape;377;p29"/>
          <p:cNvSpPr txBox="1">
            <a:spLocks noGrp="1"/>
          </p:cNvSpPr>
          <p:nvPr>
            <p:ph type="subTitle" idx="1"/>
          </p:nvPr>
        </p:nvSpPr>
        <p:spPr>
          <a:xfrm>
            <a:off x="73691" y="849700"/>
            <a:ext cx="9144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/>
              <a:t>- Rèn luyện tính kiên trì, cẩn thận trong học tập và trong cuộc sống nói chung.</a:t>
            </a:r>
            <a:endParaRPr sz="2000" dirty="0"/>
          </a:p>
        </p:txBody>
      </p:sp>
      <p:sp>
        <p:nvSpPr>
          <p:cNvPr id="379" name="Google Shape;379;p29"/>
          <p:cNvSpPr txBox="1">
            <a:spLocks noGrp="1"/>
          </p:cNvSpPr>
          <p:nvPr>
            <p:ph type="subTitle" idx="3"/>
          </p:nvPr>
        </p:nvSpPr>
        <p:spPr>
          <a:xfrm>
            <a:off x="111093" y="1316958"/>
            <a:ext cx="8821334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/>
              <a:t>- Bồi dưỡng niềm say mê học tập, tính tự giác giải quyết các công việc chưa hoàn thành.</a:t>
            </a:r>
            <a:endParaRPr sz="2000" dirty="0"/>
          </a:p>
        </p:txBody>
      </p:sp>
      <p:sp>
        <p:nvSpPr>
          <p:cNvPr id="381" name="Google Shape;381;p29"/>
          <p:cNvSpPr txBox="1">
            <a:spLocks noGrp="1"/>
          </p:cNvSpPr>
          <p:nvPr>
            <p:ph type="subTitle" idx="5"/>
          </p:nvPr>
        </p:nvSpPr>
        <p:spPr>
          <a:xfrm>
            <a:off x="111095" y="2571079"/>
            <a:ext cx="7597158" cy="405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/>
              <a:t>- Diễn đạt ý tưởng, suy nghĩ một cách chặt chẽ,  logic.</a:t>
            </a:r>
            <a:endParaRPr sz="2000" dirty="0"/>
          </a:p>
        </p:txBody>
      </p:sp>
      <p:sp>
        <p:nvSpPr>
          <p:cNvPr id="383" name="Google Shape;383;p29"/>
          <p:cNvSpPr txBox="1">
            <a:spLocks noGrp="1"/>
          </p:cNvSpPr>
          <p:nvPr>
            <p:ph type="subTitle" idx="7"/>
          </p:nvPr>
        </p:nvSpPr>
        <p:spPr>
          <a:xfrm>
            <a:off x="111094" y="3505360"/>
            <a:ext cx="7058825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/>
              <a:t>- Phân chia và phối hợp khi làm việc nhóm.</a:t>
            </a:r>
            <a:endParaRPr sz="2000" dirty="0"/>
          </a:p>
        </p:txBody>
      </p:sp>
      <p:sp>
        <p:nvSpPr>
          <p:cNvPr id="385" name="Google Shape;385;p29"/>
          <p:cNvSpPr txBox="1">
            <a:spLocks noGrp="1"/>
          </p:cNvSpPr>
          <p:nvPr>
            <p:ph type="subTitle" idx="9"/>
          </p:nvPr>
        </p:nvSpPr>
        <p:spPr>
          <a:xfrm>
            <a:off x="111096" y="2086279"/>
            <a:ext cx="8206037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/>
              <a:t>- Kích thích và phát huy trí tưởng tượng.</a:t>
            </a:r>
            <a:endParaRPr sz="2000" dirty="0"/>
          </a:p>
        </p:txBody>
      </p:sp>
      <p:sp>
        <p:nvSpPr>
          <p:cNvPr id="387" name="Google Shape;387;p29"/>
          <p:cNvSpPr txBox="1">
            <a:spLocks noGrp="1"/>
          </p:cNvSpPr>
          <p:nvPr>
            <p:ph type="subTitle" idx="14"/>
          </p:nvPr>
        </p:nvSpPr>
        <p:spPr>
          <a:xfrm>
            <a:off x="111095" y="3045617"/>
            <a:ext cx="7058825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/>
              <a:t>- Chọn lọc và thử nghiệm các ý tưởng mới.</a:t>
            </a:r>
            <a:endParaRPr sz="2000" dirty="0"/>
          </a:p>
        </p:txBody>
      </p:sp>
      <p:sp>
        <p:nvSpPr>
          <p:cNvPr id="14" name="Google Shape;383;p29">
            <a:extLst>
              <a:ext uri="{FF2B5EF4-FFF2-40B4-BE49-F238E27FC236}">
                <a16:creationId xmlns:a16="http://schemas.microsoft.com/office/drawing/2014/main" id="{780E209A-0B15-1086-7DA6-96B745A0A194}"/>
              </a:ext>
            </a:extLst>
          </p:cNvPr>
          <p:cNvSpPr txBox="1">
            <a:spLocks/>
          </p:cNvSpPr>
          <p:nvPr/>
        </p:nvSpPr>
        <p:spPr>
          <a:xfrm>
            <a:off x="111094" y="4045951"/>
            <a:ext cx="7058825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 algn="l"/>
            <a:r>
              <a:rPr lang="vi-VN" sz="2000" dirty="0"/>
              <a:t>- Xử lý lỗi và biết các giải pháp thay thế.</a:t>
            </a:r>
          </a:p>
        </p:txBody>
      </p:sp>
      <p:sp>
        <p:nvSpPr>
          <p:cNvPr id="15" name="Google Shape;383;p29">
            <a:extLst>
              <a:ext uri="{FF2B5EF4-FFF2-40B4-BE49-F238E27FC236}">
                <a16:creationId xmlns:a16="http://schemas.microsoft.com/office/drawing/2014/main" id="{12EEF253-2FB5-CD95-CF4E-141FEFF67A09}"/>
              </a:ext>
            </a:extLst>
          </p:cNvPr>
          <p:cNvSpPr txBox="1">
            <a:spLocks/>
          </p:cNvSpPr>
          <p:nvPr/>
        </p:nvSpPr>
        <p:spPr>
          <a:xfrm>
            <a:off x="111093" y="4473676"/>
            <a:ext cx="7058825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 algn="l"/>
            <a:r>
              <a:rPr lang="vi-VN" sz="2000" dirty="0"/>
              <a:t>- Rèn luyện kĩ năng thuyết trình.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" grpId="0" build="p"/>
      <p:bldP spid="379" grpId="0" build="p"/>
      <p:bldP spid="381" grpId="0" build="p"/>
      <p:bldP spid="383" grpId="0" build="p"/>
      <p:bldP spid="385" grpId="0" build="p"/>
      <p:bldP spid="387" grpId="0" build="p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4FF6EC-9B71-E37E-D415-9A3BCABCD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23897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0A5F78-6FB7-81AD-07B0-862ABA7C8634}"/>
              </a:ext>
            </a:extLst>
          </p:cNvPr>
          <p:cNvSpPr/>
          <p:nvPr/>
        </p:nvSpPr>
        <p:spPr>
          <a:xfrm>
            <a:off x="3125436" y="948583"/>
            <a:ext cx="762899" cy="87968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CEFEEB6-553E-9A24-EC96-EECE7A5544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0016608">
            <a:off x="3505616" y="1074865"/>
            <a:ext cx="765436" cy="841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3BDF1DD-C075-DE5A-B067-237B24DC82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3" r="533"/>
          <a:stretch>
            <a:fillRect/>
          </a:stretch>
        </p:blipFill>
        <p:spPr>
          <a:xfrm>
            <a:off x="0" y="-31045"/>
            <a:ext cx="9144000" cy="5178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8AD1FE-A5D8-9171-810A-DBB4DF70A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318" y="3130826"/>
            <a:ext cx="2037931" cy="13948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8FA2B9-D6D0-D963-024E-7FC7BF88D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234152">
            <a:off x="5114031" y="4020465"/>
            <a:ext cx="858052" cy="10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88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3BDF1DD-C075-DE5A-B067-237B24DC82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3" r="533"/>
          <a:stretch>
            <a:fillRect/>
          </a:stretch>
        </p:blipFill>
        <p:spPr>
          <a:xfrm>
            <a:off x="0" y="-31045"/>
            <a:ext cx="9144000" cy="51782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75FA33-9F13-8091-977F-E4D6FAB89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46" y="3130825"/>
            <a:ext cx="2005694" cy="16080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4A2C8B-AA44-2C4F-1C5B-E838B9C02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202465">
            <a:off x="3301558" y="3947535"/>
            <a:ext cx="858052" cy="10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33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526D8A9-A00D-0377-1DEE-99289A632A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9" t="831" r="579"/>
          <a:stretch>
            <a:fillRect/>
          </a:stretch>
        </p:blipFill>
        <p:spPr>
          <a:xfrm>
            <a:off x="-204937" y="-9939"/>
            <a:ext cx="9370708" cy="5271024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7351256-0D7E-342E-37B7-541DBF26FF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7874" y="538740"/>
            <a:ext cx="1840136" cy="184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58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18;p36">
            <a:extLst>
              <a:ext uri="{FF2B5EF4-FFF2-40B4-BE49-F238E27FC236}">
                <a16:creationId xmlns:a16="http://schemas.microsoft.com/office/drawing/2014/main" id="{81652645-8B56-8E8E-1525-78BC8F8D6A7C}"/>
              </a:ext>
            </a:extLst>
          </p:cNvPr>
          <p:cNvSpPr/>
          <p:nvPr/>
        </p:nvSpPr>
        <p:spPr>
          <a:xfrm>
            <a:off x="5451373" y="2363884"/>
            <a:ext cx="452937" cy="289332"/>
          </a:xfrm>
          <a:custGeom>
            <a:avLst/>
            <a:gdLst/>
            <a:ahLst/>
            <a:cxnLst/>
            <a:rect l="l" t="t" r="r" b="b"/>
            <a:pathLst>
              <a:path w="13716" h="8763" extrusionOk="0">
                <a:moveTo>
                  <a:pt x="13716" y="8763"/>
                </a:moveTo>
                <a:lnTo>
                  <a:pt x="0" y="8763"/>
                </a:lnTo>
                <a:lnTo>
                  <a:pt x="571" y="3620"/>
                </a:lnTo>
                <a:lnTo>
                  <a:pt x="3715" y="0"/>
                </a:lnTo>
                <a:lnTo>
                  <a:pt x="13144" y="0"/>
                </a:lnTo>
                <a:close/>
              </a:path>
            </a:pathLst>
          </a:custGeom>
          <a:solidFill>
            <a:srgbClr val="DE8C93"/>
          </a:solidFill>
          <a:ln>
            <a:noFill/>
          </a:ln>
        </p:spPr>
      </p:sp>
      <p:sp>
        <p:nvSpPr>
          <p:cNvPr id="5" name="Google Shape;718;p36">
            <a:extLst>
              <a:ext uri="{FF2B5EF4-FFF2-40B4-BE49-F238E27FC236}">
                <a16:creationId xmlns:a16="http://schemas.microsoft.com/office/drawing/2014/main" id="{8339BB52-B109-3200-61F5-C61E64298665}"/>
              </a:ext>
            </a:extLst>
          </p:cNvPr>
          <p:cNvSpPr/>
          <p:nvPr/>
        </p:nvSpPr>
        <p:spPr>
          <a:xfrm>
            <a:off x="2098263" y="2392186"/>
            <a:ext cx="452937" cy="289332"/>
          </a:xfrm>
          <a:custGeom>
            <a:avLst/>
            <a:gdLst/>
            <a:ahLst/>
            <a:cxnLst/>
            <a:rect l="l" t="t" r="r" b="b"/>
            <a:pathLst>
              <a:path w="13716" h="8763" extrusionOk="0">
                <a:moveTo>
                  <a:pt x="13716" y="8763"/>
                </a:moveTo>
                <a:lnTo>
                  <a:pt x="0" y="8763"/>
                </a:lnTo>
                <a:lnTo>
                  <a:pt x="571" y="3620"/>
                </a:lnTo>
                <a:lnTo>
                  <a:pt x="3715" y="0"/>
                </a:lnTo>
                <a:lnTo>
                  <a:pt x="13144" y="0"/>
                </a:lnTo>
                <a:close/>
              </a:path>
            </a:pathLst>
          </a:custGeom>
          <a:solidFill>
            <a:srgbClr val="DE8C93"/>
          </a:solidFill>
          <a:ln>
            <a:noFill/>
          </a:ln>
        </p:spPr>
      </p:sp>
      <p:sp>
        <p:nvSpPr>
          <p:cNvPr id="4" name="Google Shape;718;p36">
            <a:extLst>
              <a:ext uri="{FF2B5EF4-FFF2-40B4-BE49-F238E27FC236}">
                <a16:creationId xmlns:a16="http://schemas.microsoft.com/office/drawing/2014/main" id="{7474FB8C-095E-22F3-8575-90BA781CB90E}"/>
              </a:ext>
            </a:extLst>
          </p:cNvPr>
          <p:cNvSpPr/>
          <p:nvPr/>
        </p:nvSpPr>
        <p:spPr>
          <a:xfrm>
            <a:off x="1494627" y="1483812"/>
            <a:ext cx="452937" cy="289332"/>
          </a:xfrm>
          <a:custGeom>
            <a:avLst/>
            <a:gdLst/>
            <a:ahLst/>
            <a:cxnLst/>
            <a:rect l="l" t="t" r="r" b="b"/>
            <a:pathLst>
              <a:path w="13716" h="8763" extrusionOk="0">
                <a:moveTo>
                  <a:pt x="13716" y="8763"/>
                </a:moveTo>
                <a:lnTo>
                  <a:pt x="0" y="8763"/>
                </a:lnTo>
                <a:lnTo>
                  <a:pt x="571" y="3620"/>
                </a:lnTo>
                <a:lnTo>
                  <a:pt x="3715" y="0"/>
                </a:lnTo>
                <a:lnTo>
                  <a:pt x="13144" y="0"/>
                </a:lnTo>
                <a:close/>
              </a:path>
            </a:pathLst>
          </a:custGeom>
          <a:solidFill>
            <a:srgbClr val="DE8C93"/>
          </a:solidFill>
          <a:ln>
            <a:noFill/>
          </a:ln>
        </p:spPr>
      </p:sp>
      <p:sp>
        <p:nvSpPr>
          <p:cNvPr id="3" name="Google Shape;718;p36">
            <a:extLst>
              <a:ext uri="{FF2B5EF4-FFF2-40B4-BE49-F238E27FC236}">
                <a16:creationId xmlns:a16="http://schemas.microsoft.com/office/drawing/2014/main" id="{F8885C91-7733-9FD9-C6E2-5ECE5AC02CCF}"/>
              </a:ext>
            </a:extLst>
          </p:cNvPr>
          <p:cNvSpPr/>
          <p:nvPr/>
        </p:nvSpPr>
        <p:spPr>
          <a:xfrm>
            <a:off x="181134" y="1470721"/>
            <a:ext cx="452937" cy="289332"/>
          </a:xfrm>
          <a:custGeom>
            <a:avLst/>
            <a:gdLst/>
            <a:ahLst/>
            <a:cxnLst/>
            <a:rect l="l" t="t" r="r" b="b"/>
            <a:pathLst>
              <a:path w="13716" h="8763" extrusionOk="0">
                <a:moveTo>
                  <a:pt x="13716" y="8763"/>
                </a:moveTo>
                <a:lnTo>
                  <a:pt x="0" y="8763"/>
                </a:lnTo>
                <a:lnTo>
                  <a:pt x="571" y="3620"/>
                </a:lnTo>
                <a:lnTo>
                  <a:pt x="3715" y="0"/>
                </a:lnTo>
                <a:lnTo>
                  <a:pt x="13144" y="0"/>
                </a:lnTo>
                <a:close/>
              </a:path>
            </a:pathLst>
          </a:custGeom>
          <a:solidFill>
            <a:srgbClr val="DE8C93"/>
          </a:solidFill>
          <a:ln>
            <a:noFill/>
          </a:ln>
        </p:spPr>
      </p:sp>
      <p:sp>
        <p:nvSpPr>
          <p:cNvPr id="2" name="Google Shape;718;p36">
            <a:extLst>
              <a:ext uri="{FF2B5EF4-FFF2-40B4-BE49-F238E27FC236}">
                <a16:creationId xmlns:a16="http://schemas.microsoft.com/office/drawing/2014/main" id="{477A001B-9F74-9F1A-68BF-D148BD0AE10B}"/>
              </a:ext>
            </a:extLst>
          </p:cNvPr>
          <p:cNvSpPr/>
          <p:nvPr/>
        </p:nvSpPr>
        <p:spPr>
          <a:xfrm>
            <a:off x="3587646" y="527555"/>
            <a:ext cx="452937" cy="289332"/>
          </a:xfrm>
          <a:custGeom>
            <a:avLst/>
            <a:gdLst/>
            <a:ahLst/>
            <a:cxnLst/>
            <a:rect l="l" t="t" r="r" b="b"/>
            <a:pathLst>
              <a:path w="13716" h="8763" extrusionOk="0">
                <a:moveTo>
                  <a:pt x="13716" y="8763"/>
                </a:moveTo>
                <a:lnTo>
                  <a:pt x="0" y="8763"/>
                </a:lnTo>
                <a:lnTo>
                  <a:pt x="571" y="3620"/>
                </a:lnTo>
                <a:lnTo>
                  <a:pt x="3715" y="0"/>
                </a:lnTo>
                <a:lnTo>
                  <a:pt x="13144" y="0"/>
                </a:lnTo>
                <a:close/>
              </a:path>
            </a:pathLst>
          </a:custGeom>
          <a:solidFill>
            <a:srgbClr val="DE8C93"/>
          </a:solidFill>
          <a:ln>
            <a:noFill/>
          </a:ln>
        </p:spPr>
      </p:sp>
      <p:grpSp>
        <p:nvGrpSpPr>
          <p:cNvPr id="705" name="Google Shape;705;p36"/>
          <p:cNvGrpSpPr/>
          <p:nvPr/>
        </p:nvGrpSpPr>
        <p:grpSpPr>
          <a:xfrm>
            <a:off x="7220734" y="1213474"/>
            <a:ext cx="2489545" cy="3850422"/>
            <a:chOff x="7244944" y="1213473"/>
            <a:chExt cx="2489545" cy="3850422"/>
          </a:xfrm>
        </p:grpSpPr>
        <p:sp>
          <p:nvSpPr>
            <p:cNvPr id="706" name="Google Shape;706;p36"/>
            <p:cNvSpPr/>
            <p:nvPr/>
          </p:nvSpPr>
          <p:spPr>
            <a:xfrm>
              <a:off x="7882151" y="4838150"/>
              <a:ext cx="1195608" cy="225746"/>
            </a:xfrm>
            <a:custGeom>
              <a:avLst/>
              <a:gdLst/>
              <a:ahLst/>
              <a:cxnLst/>
              <a:rect l="l" t="t" r="r" b="b"/>
              <a:pathLst>
                <a:path w="27336" h="4971" extrusionOk="0">
                  <a:moveTo>
                    <a:pt x="1" y="2463"/>
                  </a:moveTo>
                  <a:cubicBezTo>
                    <a:pt x="1" y="1116"/>
                    <a:pt x="6132" y="1"/>
                    <a:pt x="13680" y="1"/>
                  </a:cubicBezTo>
                  <a:lnTo>
                    <a:pt x="13680" y="1"/>
                  </a:lnTo>
                  <a:cubicBezTo>
                    <a:pt x="21227" y="1"/>
                    <a:pt x="27335" y="1116"/>
                    <a:pt x="27335" y="2463"/>
                  </a:cubicBezTo>
                  <a:lnTo>
                    <a:pt x="27335" y="2463"/>
                  </a:lnTo>
                  <a:cubicBezTo>
                    <a:pt x="27335" y="3833"/>
                    <a:pt x="21227" y="4948"/>
                    <a:pt x="13680" y="4948"/>
                  </a:cubicBezTo>
                  <a:lnTo>
                    <a:pt x="13680" y="4948"/>
                  </a:lnTo>
                  <a:cubicBezTo>
                    <a:pt x="6132" y="4971"/>
                    <a:pt x="1" y="3856"/>
                    <a:pt x="1" y="2463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7" name="Google Shape;707;p36"/>
            <p:cNvGrpSpPr/>
            <p:nvPr/>
          </p:nvGrpSpPr>
          <p:grpSpPr>
            <a:xfrm>
              <a:off x="7244944" y="1213473"/>
              <a:ext cx="2489545" cy="3745815"/>
              <a:chOff x="7244944" y="1213473"/>
              <a:chExt cx="2489545" cy="3745815"/>
            </a:xfrm>
          </p:grpSpPr>
          <p:sp>
            <p:nvSpPr>
              <p:cNvPr id="708" name="Google Shape;708;p36"/>
              <p:cNvSpPr/>
              <p:nvPr/>
            </p:nvSpPr>
            <p:spPr>
              <a:xfrm flipH="1">
                <a:off x="8095359" y="2480389"/>
                <a:ext cx="788700" cy="2478900"/>
              </a:xfrm>
              <a:prstGeom prst="trapezoid">
                <a:avLst>
                  <a:gd name="adj" fmla="val 25000"/>
                </a:avLst>
              </a:prstGeom>
              <a:solidFill>
                <a:srgbClr val="A23F1C"/>
              </a:solidFill>
              <a:ln w="38100" cap="flat" cmpd="sng">
                <a:solidFill>
                  <a:srgbClr val="6D2A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09" name="Google Shape;709;p36"/>
              <p:cNvGrpSpPr/>
              <p:nvPr/>
            </p:nvGrpSpPr>
            <p:grpSpPr>
              <a:xfrm flipH="1">
                <a:off x="7244944" y="1213473"/>
                <a:ext cx="2489545" cy="1747068"/>
                <a:chOff x="668525" y="1207425"/>
                <a:chExt cx="2352400" cy="1650825"/>
              </a:xfrm>
            </p:grpSpPr>
            <p:sp>
              <p:nvSpPr>
                <p:cNvPr id="710" name="Google Shape;710;p36"/>
                <p:cNvSpPr/>
                <p:nvPr/>
              </p:nvSpPr>
              <p:spPr>
                <a:xfrm>
                  <a:off x="668525" y="1207425"/>
                  <a:ext cx="2352400" cy="165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96" h="66033" extrusionOk="0">
                      <a:moveTo>
                        <a:pt x="35052" y="0"/>
                      </a:moveTo>
                      <a:cubicBezTo>
                        <a:pt x="35005" y="36"/>
                        <a:pt x="34886" y="36"/>
                        <a:pt x="34767" y="36"/>
                      </a:cubicBezTo>
                      <a:cubicBezTo>
                        <a:pt x="32743" y="36"/>
                        <a:pt x="30719" y="346"/>
                        <a:pt x="28778" y="965"/>
                      </a:cubicBezTo>
                      <a:cubicBezTo>
                        <a:pt x="26742" y="1596"/>
                        <a:pt x="24765" y="2548"/>
                        <a:pt x="22908" y="3798"/>
                      </a:cubicBezTo>
                      <a:cubicBezTo>
                        <a:pt x="21063" y="5037"/>
                        <a:pt x="19408" y="6513"/>
                        <a:pt x="18015" y="8168"/>
                      </a:cubicBezTo>
                      <a:cubicBezTo>
                        <a:pt x="16574" y="9859"/>
                        <a:pt x="15443" y="11704"/>
                        <a:pt x="14633" y="13645"/>
                      </a:cubicBezTo>
                      <a:cubicBezTo>
                        <a:pt x="13812" y="15621"/>
                        <a:pt x="13383" y="17753"/>
                        <a:pt x="13383" y="19788"/>
                      </a:cubicBezTo>
                      <a:cubicBezTo>
                        <a:pt x="13383" y="20872"/>
                        <a:pt x="13502" y="21979"/>
                        <a:pt x="13740" y="23063"/>
                      </a:cubicBezTo>
                      <a:cubicBezTo>
                        <a:pt x="13919" y="23837"/>
                        <a:pt x="14157" y="24622"/>
                        <a:pt x="14467" y="25396"/>
                      </a:cubicBezTo>
                      <a:cubicBezTo>
                        <a:pt x="13871" y="25230"/>
                        <a:pt x="13216" y="25146"/>
                        <a:pt x="12562" y="25099"/>
                      </a:cubicBezTo>
                      <a:cubicBezTo>
                        <a:pt x="12323" y="25087"/>
                        <a:pt x="12085" y="25075"/>
                        <a:pt x="11871" y="25075"/>
                      </a:cubicBezTo>
                      <a:cubicBezTo>
                        <a:pt x="11299" y="25075"/>
                        <a:pt x="10704" y="25111"/>
                        <a:pt x="10097" y="25218"/>
                      </a:cubicBezTo>
                      <a:cubicBezTo>
                        <a:pt x="8621" y="25456"/>
                        <a:pt x="7168" y="26051"/>
                        <a:pt x="5882" y="26944"/>
                      </a:cubicBezTo>
                      <a:cubicBezTo>
                        <a:pt x="3489" y="28611"/>
                        <a:pt x="1655" y="31326"/>
                        <a:pt x="691" y="34564"/>
                      </a:cubicBezTo>
                      <a:cubicBezTo>
                        <a:pt x="227" y="36112"/>
                        <a:pt x="0" y="37731"/>
                        <a:pt x="0" y="39362"/>
                      </a:cubicBezTo>
                      <a:cubicBezTo>
                        <a:pt x="0" y="41005"/>
                        <a:pt x="274" y="42613"/>
                        <a:pt x="774" y="44101"/>
                      </a:cubicBezTo>
                      <a:cubicBezTo>
                        <a:pt x="1048" y="44875"/>
                        <a:pt x="1370" y="45625"/>
                        <a:pt x="1763" y="46304"/>
                      </a:cubicBezTo>
                      <a:cubicBezTo>
                        <a:pt x="2144" y="47018"/>
                        <a:pt x="2656" y="47720"/>
                        <a:pt x="3239" y="48411"/>
                      </a:cubicBezTo>
                      <a:cubicBezTo>
                        <a:pt x="3989" y="49280"/>
                        <a:pt x="4906" y="50078"/>
                        <a:pt x="5918" y="50745"/>
                      </a:cubicBezTo>
                      <a:cubicBezTo>
                        <a:pt x="6835" y="51352"/>
                        <a:pt x="7882" y="51864"/>
                        <a:pt x="9037" y="52245"/>
                      </a:cubicBezTo>
                      <a:cubicBezTo>
                        <a:pt x="10287" y="52673"/>
                        <a:pt x="11669" y="52935"/>
                        <a:pt x="13157" y="53019"/>
                      </a:cubicBezTo>
                      <a:cubicBezTo>
                        <a:pt x="13633" y="54959"/>
                        <a:pt x="14550" y="56829"/>
                        <a:pt x="15776" y="58424"/>
                      </a:cubicBezTo>
                      <a:cubicBezTo>
                        <a:pt x="17086" y="60103"/>
                        <a:pt x="18753" y="61520"/>
                        <a:pt x="20741" y="62651"/>
                      </a:cubicBezTo>
                      <a:cubicBezTo>
                        <a:pt x="21658" y="63187"/>
                        <a:pt x="22658" y="63627"/>
                        <a:pt x="23789" y="64032"/>
                      </a:cubicBezTo>
                      <a:cubicBezTo>
                        <a:pt x="24956" y="64449"/>
                        <a:pt x="26170" y="64746"/>
                        <a:pt x="27373" y="64901"/>
                      </a:cubicBezTo>
                      <a:cubicBezTo>
                        <a:pt x="28063" y="64985"/>
                        <a:pt x="28742" y="65032"/>
                        <a:pt x="29433" y="65032"/>
                      </a:cubicBezTo>
                      <a:cubicBezTo>
                        <a:pt x="29933" y="65032"/>
                        <a:pt x="30469" y="64996"/>
                        <a:pt x="30992" y="64961"/>
                      </a:cubicBezTo>
                      <a:cubicBezTo>
                        <a:pt x="32147" y="64842"/>
                        <a:pt x="33314" y="64604"/>
                        <a:pt x="34457" y="64223"/>
                      </a:cubicBezTo>
                      <a:cubicBezTo>
                        <a:pt x="36362" y="63603"/>
                        <a:pt x="38184" y="62627"/>
                        <a:pt x="39863" y="61329"/>
                      </a:cubicBezTo>
                      <a:cubicBezTo>
                        <a:pt x="40684" y="60698"/>
                        <a:pt x="41470" y="59972"/>
                        <a:pt x="42232" y="59162"/>
                      </a:cubicBezTo>
                      <a:cubicBezTo>
                        <a:pt x="42792" y="58567"/>
                        <a:pt x="43375" y="57936"/>
                        <a:pt x="43839" y="57234"/>
                      </a:cubicBezTo>
                      <a:cubicBezTo>
                        <a:pt x="44827" y="58841"/>
                        <a:pt x="46078" y="60282"/>
                        <a:pt x="47566" y="61520"/>
                      </a:cubicBezTo>
                      <a:cubicBezTo>
                        <a:pt x="49114" y="62794"/>
                        <a:pt x="50923" y="63842"/>
                        <a:pt x="52900" y="64604"/>
                      </a:cubicBezTo>
                      <a:cubicBezTo>
                        <a:pt x="55353" y="65532"/>
                        <a:pt x="58008" y="66032"/>
                        <a:pt x="60758" y="66032"/>
                      </a:cubicBezTo>
                      <a:cubicBezTo>
                        <a:pt x="62270" y="66032"/>
                        <a:pt x="63794" y="65877"/>
                        <a:pt x="65294" y="65580"/>
                      </a:cubicBezTo>
                      <a:cubicBezTo>
                        <a:pt x="66318" y="65377"/>
                        <a:pt x="67366" y="65104"/>
                        <a:pt x="68402" y="64746"/>
                      </a:cubicBezTo>
                      <a:cubicBezTo>
                        <a:pt x="68985" y="64556"/>
                        <a:pt x="69497" y="64342"/>
                        <a:pt x="69973" y="64139"/>
                      </a:cubicBezTo>
                      <a:cubicBezTo>
                        <a:pt x="70474" y="63913"/>
                        <a:pt x="70986" y="63663"/>
                        <a:pt x="71545" y="63353"/>
                      </a:cubicBezTo>
                      <a:cubicBezTo>
                        <a:pt x="73450" y="62282"/>
                        <a:pt x="75188" y="60794"/>
                        <a:pt x="76736" y="58924"/>
                      </a:cubicBezTo>
                      <a:cubicBezTo>
                        <a:pt x="78129" y="57257"/>
                        <a:pt x="79320" y="55269"/>
                        <a:pt x="80284" y="53031"/>
                      </a:cubicBezTo>
                      <a:cubicBezTo>
                        <a:pt x="80546" y="53066"/>
                        <a:pt x="80832" y="53066"/>
                        <a:pt x="81165" y="53066"/>
                      </a:cubicBezTo>
                      <a:cubicBezTo>
                        <a:pt x="82142" y="53066"/>
                        <a:pt x="83106" y="52959"/>
                        <a:pt x="84035" y="52769"/>
                      </a:cubicBezTo>
                      <a:cubicBezTo>
                        <a:pt x="85261" y="52495"/>
                        <a:pt x="86452" y="52042"/>
                        <a:pt x="87595" y="51388"/>
                      </a:cubicBezTo>
                      <a:cubicBezTo>
                        <a:pt x="89095" y="50518"/>
                        <a:pt x="90428" y="49316"/>
                        <a:pt x="91464" y="47887"/>
                      </a:cubicBezTo>
                      <a:cubicBezTo>
                        <a:pt x="93131" y="45577"/>
                        <a:pt x="94060" y="42577"/>
                        <a:pt x="94084" y="39398"/>
                      </a:cubicBezTo>
                      <a:cubicBezTo>
                        <a:pt x="94096" y="37898"/>
                        <a:pt x="93893" y="36410"/>
                        <a:pt x="93512" y="34969"/>
                      </a:cubicBezTo>
                      <a:cubicBezTo>
                        <a:pt x="93131" y="33528"/>
                        <a:pt x="92572" y="32183"/>
                        <a:pt x="91845" y="30980"/>
                      </a:cubicBezTo>
                      <a:cubicBezTo>
                        <a:pt x="91107" y="29742"/>
                        <a:pt x="90178" y="28671"/>
                        <a:pt x="89119" y="27825"/>
                      </a:cubicBezTo>
                      <a:cubicBezTo>
                        <a:pt x="88047" y="26956"/>
                        <a:pt x="86797" y="26337"/>
                        <a:pt x="85511" y="26004"/>
                      </a:cubicBezTo>
                      <a:cubicBezTo>
                        <a:pt x="84737" y="25813"/>
                        <a:pt x="83940" y="25706"/>
                        <a:pt x="83130" y="25706"/>
                      </a:cubicBezTo>
                      <a:cubicBezTo>
                        <a:pt x="82868" y="25706"/>
                        <a:pt x="82606" y="25730"/>
                        <a:pt x="82273" y="25742"/>
                      </a:cubicBezTo>
                      <a:cubicBezTo>
                        <a:pt x="81677" y="25789"/>
                        <a:pt x="81082" y="25884"/>
                        <a:pt x="80487" y="26015"/>
                      </a:cubicBezTo>
                      <a:cubicBezTo>
                        <a:pt x="80296" y="26063"/>
                        <a:pt x="80118" y="26111"/>
                        <a:pt x="79927" y="26170"/>
                      </a:cubicBezTo>
                      <a:cubicBezTo>
                        <a:pt x="80010" y="26063"/>
                        <a:pt x="80106" y="25944"/>
                        <a:pt x="80165" y="25825"/>
                      </a:cubicBezTo>
                      <a:cubicBezTo>
                        <a:pt x="80427" y="25384"/>
                        <a:pt x="80653" y="24884"/>
                        <a:pt x="80880" y="24289"/>
                      </a:cubicBezTo>
                      <a:cubicBezTo>
                        <a:pt x="81237" y="23313"/>
                        <a:pt x="81439" y="22194"/>
                        <a:pt x="81499" y="20979"/>
                      </a:cubicBezTo>
                      <a:cubicBezTo>
                        <a:pt x="81546" y="19884"/>
                        <a:pt x="81439" y="18741"/>
                        <a:pt x="81177" y="17586"/>
                      </a:cubicBezTo>
                      <a:cubicBezTo>
                        <a:pt x="80963" y="16633"/>
                        <a:pt x="80630" y="15657"/>
                        <a:pt x="80130" y="14645"/>
                      </a:cubicBezTo>
                      <a:cubicBezTo>
                        <a:pt x="79391" y="13097"/>
                        <a:pt x="78367" y="11609"/>
                        <a:pt x="77082" y="10240"/>
                      </a:cubicBezTo>
                      <a:cubicBezTo>
                        <a:pt x="75879" y="8954"/>
                        <a:pt x="74462" y="7787"/>
                        <a:pt x="72855" y="6787"/>
                      </a:cubicBezTo>
                      <a:cubicBezTo>
                        <a:pt x="71319" y="5822"/>
                        <a:pt x="69640" y="5049"/>
                        <a:pt x="67890" y="4501"/>
                      </a:cubicBezTo>
                      <a:cubicBezTo>
                        <a:pt x="66140" y="3953"/>
                        <a:pt x="64354" y="3632"/>
                        <a:pt x="62592" y="3572"/>
                      </a:cubicBezTo>
                      <a:cubicBezTo>
                        <a:pt x="62389" y="3572"/>
                        <a:pt x="62211" y="3560"/>
                        <a:pt x="62020" y="3560"/>
                      </a:cubicBezTo>
                      <a:cubicBezTo>
                        <a:pt x="60413" y="3560"/>
                        <a:pt x="58853" y="3787"/>
                        <a:pt x="57377" y="4227"/>
                      </a:cubicBezTo>
                      <a:cubicBezTo>
                        <a:pt x="56543" y="4489"/>
                        <a:pt x="55722" y="4810"/>
                        <a:pt x="54924" y="5227"/>
                      </a:cubicBezTo>
                      <a:cubicBezTo>
                        <a:pt x="54162" y="5620"/>
                        <a:pt x="53424" y="6108"/>
                        <a:pt x="52662" y="6715"/>
                      </a:cubicBezTo>
                      <a:cubicBezTo>
                        <a:pt x="51721" y="7466"/>
                        <a:pt x="50864" y="8370"/>
                        <a:pt x="50066" y="9406"/>
                      </a:cubicBezTo>
                      <a:cubicBezTo>
                        <a:pt x="49280" y="7537"/>
                        <a:pt x="48137" y="5882"/>
                        <a:pt x="46661" y="4489"/>
                      </a:cubicBezTo>
                      <a:cubicBezTo>
                        <a:pt x="45173" y="3072"/>
                        <a:pt x="43375" y="1965"/>
                        <a:pt x="41339" y="1179"/>
                      </a:cubicBezTo>
                      <a:cubicBezTo>
                        <a:pt x="39386" y="441"/>
                        <a:pt x="37267" y="36"/>
                        <a:pt x="3505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8100" cap="flat" cmpd="sng">
                  <a:solidFill>
                    <a:srgbClr val="8ABE8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36"/>
                <p:cNvSpPr/>
                <p:nvPr/>
              </p:nvSpPr>
              <p:spPr>
                <a:xfrm>
                  <a:off x="2706875" y="1973375"/>
                  <a:ext cx="256900" cy="48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6" h="19417" extrusionOk="0">
                      <a:moveTo>
                        <a:pt x="7501" y="1045"/>
                      </a:moveTo>
                      <a:cubicBezTo>
                        <a:pt x="7513" y="1057"/>
                        <a:pt x="7513" y="1081"/>
                        <a:pt x="7525" y="1104"/>
                      </a:cubicBezTo>
                      <a:cubicBezTo>
                        <a:pt x="7513" y="1081"/>
                        <a:pt x="7501" y="1069"/>
                        <a:pt x="7501" y="1045"/>
                      </a:cubicBezTo>
                      <a:close/>
                      <a:moveTo>
                        <a:pt x="2167" y="16892"/>
                      </a:moveTo>
                      <a:cubicBezTo>
                        <a:pt x="2132" y="16904"/>
                        <a:pt x="2096" y="16904"/>
                        <a:pt x="2048" y="16916"/>
                      </a:cubicBezTo>
                      <a:cubicBezTo>
                        <a:pt x="2096" y="16916"/>
                        <a:pt x="2132" y="16904"/>
                        <a:pt x="2167" y="16892"/>
                      </a:cubicBezTo>
                      <a:close/>
                      <a:moveTo>
                        <a:pt x="7780" y="0"/>
                      </a:moveTo>
                      <a:cubicBezTo>
                        <a:pt x="7681" y="0"/>
                        <a:pt x="7597" y="27"/>
                        <a:pt x="7525" y="80"/>
                      </a:cubicBezTo>
                      <a:cubicBezTo>
                        <a:pt x="7263" y="283"/>
                        <a:pt x="7251" y="604"/>
                        <a:pt x="7394" y="878"/>
                      </a:cubicBezTo>
                      <a:cubicBezTo>
                        <a:pt x="7454" y="961"/>
                        <a:pt x="7501" y="1069"/>
                        <a:pt x="7549" y="1152"/>
                      </a:cubicBezTo>
                      <a:cubicBezTo>
                        <a:pt x="7978" y="1997"/>
                        <a:pt x="8287" y="2866"/>
                        <a:pt x="8513" y="3759"/>
                      </a:cubicBezTo>
                      <a:cubicBezTo>
                        <a:pt x="8513" y="3736"/>
                        <a:pt x="8502" y="3700"/>
                        <a:pt x="8502" y="3676"/>
                      </a:cubicBezTo>
                      <a:lnTo>
                        <a:pt x="8502" y="3676"/>
                      </a:lnTo>
                      <a:cubicBezTo>
                        <a:pt x="8513" y="3700"/>
                        <a:pt x="8513" y="3748"/>
                        <a:pt x="8525" y="3771"/>
                      </a:cubicBezTo>
                      <a:cubicBezTo>
                        <a:pt x="8525" y="3795"/>
                        <a:pt x="8525" y="3807"/>
                        <a:pt x="8537" y="3819"/>
                      </a:cubicBezTo>
                      <a:lnTo>
                        <a:pt x="8537" y="3795"/>
                      </a:lnTo>
                      <a:cubicBezTo>
                        <a:pt x="8811" y="4962"/>
                        <a:pt x="8918" y="6176"/>
                        <a:pt x="8883" y="7379"/>
                      </a:cubicBezTo>
                      <a:cubicBezTo>
                        <a:pt x="8835" y="8546"/>
                        <a:pt x="8656" y="9689"/>
                        <a:pt x="8335" y="10808"/>
                      </a:cubicBezTo>
                      <a:cubicBezTo>
                        <a:pt x="8049" y="11677"/>
                        <a:pt x="7680" y="12534"/>
                        <a:pt x="7204" y="13320"/>
                      </a:cubicBezTo>
                      <a:cubicBezTo>
                        <a:pt x="6787" y="13963"/>
                        <a:pt x="6311" y="14558"/>
                        <a:pt x="5763" y="15070"/>
                      </a:cubicBezTo>
                      <a:cubicBezTo>
                        <a:pt x="5299" y="15475"/>
                        <a:pt x="4811" y="15832"/>
                        <a:pt x="4275" y="16142"/>
                      </a:cubicBezTo>
                      <a:cubicBezTo>
                        <a:pt x="3632" y="16475"/>
                        <a:pt x="2977" y="16725"/>
                        <a:pt x="2275" y="16904"/>
                      </a:cubicBezTo>
                      <a:cubicBezTo>
                        <a:pt x="1894" y="16999"/>
                        <a:pt x="1489" y="17059"/>
                        <a:pt x="1096" y="17106"/>
                      </a:cubicBezTo>
                      <a:cubicBezTo>
                        <a:pt x="477" y="17202"/>
                        <a:pt x="0" y="17737"/>
                        <a:pt x="72" y="18380"/>
                      </a:cubicBezTo>
                      <a:cubicBezTo>
                        <a:pt x="108" y="18678"/>
                        <a:pt x="250" y="18952"/>
                        <a:pt x="477" y="19154"/>
                      </a:cubicBezTo>
                      <a:cubicBezTo>
                        <a:pt x="727" y="19357"/>
                        <a:pt x="1012" y="19416"/>
                        <a:pt x="1334" y="19416"/>
                      </a:cubicBezTo>
                      <a:cubicBezTo>
                        <a:pt x="2215" y="19392"/>
                        <a:pt x="3108" y="19178"/>
                        <a:pt x="3930" y="18868"/>
                      </a:cubicBezTo>
                      <a:cubicBezTo>
                        <a:pt x="4692" y="18583"/>
                        <a:pt x="5418" y="18154"/>
                        <a:pt x="6061" y="17654"/>
                      </a:cubicBezTo>
                      <a:cubicBezTo>
                        <a:pt x="7323" y="16654"/>
                        <a:pt x="8275" y="15344"/>
                        <a:pt x="8930" y="13880"/>
                      </a:cubicBezTo>
                      <a:cubicBezTo>
                        <a:pt x="9585" y="12439"/>
                        <a:pt x="9966" y="10856"/>
                        <a:pt x="10121" y="9284"/>
                      </a:cubicBezTo>
                      <a:cubicBezTo>
                        <a:pt x="10276" y="7688"/>
                        <a:pt x="10204" y="6057"/>
                        <a:pt x="9883" y="4498"/>
                      </a:cubicBezTo>
                      <a:cubicBezTo>
                        <a:pt x="9585" y="3009"/>
                        <a:pt x="9073" y="1569"/>
                        <a:pt x="8335" y="247"/>
                      </a:cubicBezTo>
                      <a:cubicBezTo>
                        <a:pt x="8240" y="80"/>
                        <a:pt x="8061" y="9"/>
                        <a:pt x="7882" y="9"/>
                      </a:cubicBezTo>
                      <a:cubicBezTo>
                        <a:pt x="7847" y="3"/>
                        <a:pt x="7812" y="0"/>
                        <a:pt x="778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18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36"/>
                <p:cNvSpPr/>
                <p:nvPr/>
              </p:nvSpPr>
              <p:spPr>
                <a:xfrm>
                  <a:off x="2608950" y="2399825"/>
                  <a:ext cx="59550" cy="5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2" h="2323" extrusionOk="0">
                      <a:moveTo>
                        <a:pt x="1072" y="1"/>
                      </a:moveTo>
                      <a:cubicBezTo>
                        <a:pt x="786" y="13"/>
                        <a:pt x="477" y="203"/>
                        <a:pt x="298" y="417"/>
                      </a:cubicBezTo>
                      <a:cubicBezTo>
                        <a:pt x="107" y="656"/>
                        <a:pt x="0" y="965"/>
                        <a:pt x="36" y="1275"/>
                      </a:cubicBezTo>
                      <a:cubicBezTo>
                        <a:pt x="60" y="1572"/>
                        <a:pt x="215" y="1858"/>
                        <a:pt x="453" y="2049"/>
                      </a:cubicBezTo>
                      <a:cubicBezTo>
                        <a:pt x="703" y="2263"/>
                        <a:pt x="989" y="2322"/>
                        <a:pt x="1310" y="2322"/>
                      </a:cubicBezTo>
                      <a:cubicBezTo>
                        <a:pt x="1596" y="2322"/>
                        <a:pt x="1905" y="2120"/>
                        <a:pt x="2084" y="1906"/>
                      </a:cubicBezTo>
                      <a:cubicBezTo>
                        <a:pt x="2274" y="1668"/>
                        <a:pt x="2382" y="1346"/>
                        <a:pt x="2358" y="1037"/>
                      </a:cubicBezTo>
                      <a:cubicBezTo>
                        <a:pt x="2322" y="739"/>
                        <a:pt x="2167" y="453"/>
                        <a:pt x="1941" y="263"/>
                      </a:cubicBezTo>
                      <a:cubicBezTo>
                        <a:pt x="1679" y="60"/>
                        <a:pt x="1405" y="1"/>
                        <a:pt x="1072" y="1"/>
                      </a:cubicBezTo>
                      <a:close/>
                    </a:path>
                  </a:pathLst>
                </a:custGeom>
                <a:solidFill>
                  <a:srgbClr val="191919">
                    <a:alpha val="18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36"/>
                <p:cNvSpPr/>
                <p:nvPr/>
              </p:nvSpPr>
              <p:spPr>
                <a:xfrm>
                  <a:off x="1211150" y="1296925"/>
                  <a:ext cx="420325" cy="40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3" h="16261" extrusionOk="0">
                      <a:moveTo>
                        <a:pt x="1608" y="12744"/>
                      </a:moveTo>
                      <a:cubicBezTo>
                        <a:pt x="1603" y="12762"/>
                        <a:pt x="1597" y="12781"/>
                        <a:pt x="1592" y="12800"/>
                      </a:cubicBezTo>
                      <a:lnTo>
                        <a:pt x="1592" y="12800"/>
                      </a:lnTo>
                      <a:cubicBezTo>
                        <a:pt x="1598" y="12783"/>
                        <a:pt x="1604" y="12765"/>
                        <a:pt x="1608" y="12744"/>
                      </a:cubicBezTo>
                      <a:close/>
                      <a:moveTo>
                        <a:pt x="13485" y="0"/>
                      </a:moveTo>
                      <a:cubicBezTo>
                        <a:pt x="13230" y="0"/>
                        <a:pt x="12972" y="28"/>
                        <a:pt x="12705" y="64"/>
                      </a:cubicBezTo>
                      <a:cubicBezTo>
                        <a:pt x="11692" y="195"/>
                        <a:pt x="10680" y="492"/>
                        <a:pt x="9728" y="873"/>
                      </a:cubicBezTo>
                      <a:cubicBezTo>
                        <a:pt x="8775" y="1278"/>
                        <a:pt x="7871" y="1790"/>
                        <a:pt x="7025" y="2385"/>
                      </a:cubicBezTo>
                      <a:cubicBezTo>
                        <a:pt x="6156" y="2981"/>
                        <a:pt x="5382" y="3659"/>
                        <a:pt x="4656" y="4409"/>
                      </a:cubicBezTo>
                      <a:cubicBezTo>
                        <a:pt x="3953" y="5124"/>
                        <a:pt x="3346" y="5898"/>
                        <a:pt x="2799" y="6731"/>
                      </a:cubicBezTo>
                      <a:cubicBezTo>
                        <a:pt x="2513" y="7160"/>
                        <a:pt x="2251" y="7600"/>
                        <a:pt x="1989" y="8053"/>
                      </a:cubicBezTo>
                      <a:cubicBezTo>
                        <a:pt x="1739" y="8493"/>
                        <a:pt x="1536" y="8970"/>
                        <a:pt x="1334" y="9446"/>
                      </a:cubicBezTo>
                      <a:cubicBezTo>
                        <a:pt x="560" y="11267"/>
                        <a:pt x="120" y="13184"/>
                        <a:pt x="12" y="15149"/>
                      </a:cubicBezTo>
                      <a:cubicBezTo>
                        <a:pt x="1" y="15304"/>
                        <a:pt x="1" y="15446"/>
                        <a:pt x="1" y="15613"/>
                      </a:cubicBezTo>
                      <a:cubicBezTo>
                        <a:pt x="1" y="15756"/>
                        <a:pt x="1" y="15899"/>
                        <a:pt x="108" y="16030"/>
                      </a:cubicBezTo>
                      <a:cubicBezTo>
                        <a:pt x="191" y="16149"/>
                        <a:pt x="310" y="16220"/>
                        <a:pt x="465" y="16256"/>
                      </a:cubicBezTo>
                      <a:cubicBezTo>
                        <a:pt x="485" y="16259"/>
                        <a:pt x="506" y="16260"/>
                        <a:pt x="527" y="16260"/>
                      </a:cubicBezTo>
                      <a:cubicBezTo>
                        <a:pt x="780" y="16260"/>
                        <a:pt x="1084" y="16067"/>
                        <a:pt x="1084" y="15792"/>
                      </a:cubicBezTo>
                      <a:cubicBezTo>
                        <a:pt x="1119" y="14764"/>
                        <a:pt x="1315" y="13770"/>
                        <a:pt x="1592" y="12800"/>
                      </a:cubicBezTo>
                      <a:lnTo>
                        <a:pt x="1592" y="12800"/>
                      </a:lnTo>
                      <a:cubicBezTo>
                        <a:pt x="1584" y="12820"/>
                        <a:pt x="1576" y="12838"/>
                        <a:pt x="1569" y="12857"/>
                      </a:cubicBezTo>
                      <a:lnTo>
                        <a:pt x="1569" y="12857"/>
                      </a:lnTo>
                      <a:cubicBezTo>
                        <a:pt x="1902" y="11784"/>
                        <a:pt x="2363" y="10723"/>
                        <a:pt x="2941" y="9743"/>
                      </a:cubicBezTo>
                      <a:cubicBezTo>
                        <a:pt x="3346" y="9112"/>
                        <a:pt x="3763" y="8481"/>
                        <a:pt x="4227" y="7886"/>
                      </a:cubicBezTo>
                      <a:cubicBezTo>
                        <a:pt x="4715" y="7243"/>
                        <a:pt x="5287" y="6648"/>
                        <a:pt x="5847" y="6088"/>
                      </a:cubicBezTo>
                      <a:cubicBezTo>
                        <a:pt x="6775" y="5219"/>
                        <a:pt x="7787" y="4469"/>
                        <a:pt x="8883" y="3850"/>
                      </a:cubicBezTo>
                      <a:cubicBezTo>
                        <a:pt x="9776" y="3397"/>
                        <a:pt x="10728" y="3040"/>
                        <a:pt x="11692" y="2778"/>
                      </a:cubicBezTo>
                      <a:cubicBezTo>
                        <a:pt x="12335" y="2647"/>
                        <a:pt x="12990" y="2540"/>
                        <a:pt x="13633" y="2504"/>
                      </a:cubicBezTo>
                      <a:cubicBezTo>
                        <a:pt x="13912" y="2482"/>
                        <a:pt x="14201" y="2473"/>
                        <a:pt x="14491" y="2473"/>
                      </a:cubicBezTo>
                      <a:cubicBezTo>
                        <a:pt x="14658" y="2473"/>
                        <a:pt x="14825" y="2476"/>
                        <a:pt x="14991" y="2481"/>
                      </a:cubicBezTo>
                      <a:lnTo>
                        <a:pt x="15741" y="2481"/>
                      </a:lnTo>
                      <a:cubicBezTo>
                        <a:pt x="15955" y="2469"/>
                        <a:pt x="16134" y="2397"/>
                        <a:pt x="16312" y="2278"/>
                      </a:cubicBezTo>
                      <a:cubicBezTo>
                        <a:pt x="16550" y="2100"/>
                        <a:pt x="16729" y="1826"/>
                        <a:pt x="16776" y="1528"/>
                      </a:cubicBezTo>
                      <a:cubicBezTo>
                        <a:pt x="16812" y="1230"/>
                        <a:pt x="16741" y="921"/>
                        <a:pt x="16562" y="683"/>
                      </a:cubicBezTo>
                      <a:cubicBezTo>
                        <a:pt x="16491" y="611"/>
                        <a:pt x="16419" y="540"/>
                        <a:pt x="16360" y="457"/>
                      </a:cubicBezTo>
                      <a:cubicBezTo>
                        <a:pt x="16193" y="337"/>
                        <a:pt x="16014" y="254"/>
                        <a:pt x="15824" y="218"/>
                      </a:cubicBezTo>
                      <a:cubicBezTo>
                        <a:pt x="15300" y="76"/>
                        <a:pt x="14752" y="64"/>
                        <a:pt x="14217" y="40"/>
                      </a:cubicBezTo>
                      <a:lnTo>
                        <a:pt x="13978" y="40"/>
                      </a:lnTo>
                      <a:cubicBezTo>
                        <a:pt x="13814" y="12"/>
                        <a:pt x="13650" y="0"/>
                        <a:pt x="13485" y="0"/>
                      </a:cubicBezTo>
                      <a:close/>
                    </a:path>
                  </a:pathLst>
                </a:custGeom>
                <a:solidFill>
                  <a:srgbClr val="191919">
                    <a:alpha val="18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36"/>
                <p:cNvSpPr/>
                <p:nvPr/>
              </p:nvSpPr>
              <p:spPr>
                <a:xfrm>
                  <a:off x="1659725" y="1306850"/>
                  <a:ext cx="58950" cy="5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" h="2310" extrusionOk="0">
                      <a:moveTo>
                        <a:pt x="1060" y="0"/>
                      </a:moveTo>
                      <a:cubicBezTo>
                        <a:pt x="762" y="24"/>
                        <a:pt x="453" y="226"/>
                        <a:pt x="274" y="452"/>
                      </a:cubicBezTo>
                      <a:cubicBezTo>
                        <a:pt x="96" y="691"/>
                        <a:pt x="0" y="988"/>
                        <a:pt x="36" y="1286"/>
                      </a:cubicBezTo>
                      <a:cubicBezTo>
                        <a:pt x="60" y="1595"/>
                        <a:pt x="226" y="1881"/>
                        <a:pt x="465" y="2072"/>
                      </a:cubicBezTo>
                      <a:cubicBezTo>
                        <a:pt x="715" y="2286"/>
                        <a:pt x="988" y="2310"/>
                        <a:pt x="1298" y="2310"/>
                      </a:cubicBezTo>
                      <a:cubicBezTo>
                        <a:pt x="1596" y="2310"/>
                        <a:pt x="1905" y="2107"/>
                        <a:pt x="2084" y="1881"/>
                      </a:cubicBezTo>
                      <a:cubicBezTo>
                        <a:pt x="2262" y="1643"/>
                        <a:pt x="2358" y="1345"/>
                        <a:pt x="2322" y="1048"/>
                      </a:cubicBezTo>
                      <a:cubicBezTo>
                        <a:pt x="2298" y="738"/>
                        <a:pt x="2131" y="452"/>
                        <a:pt x="1893" y="262"/>
                      </a:cubicBezTo>
                      <a:cubicBezTo>
                        <a:pt x="1643" y="48"/>
                        <a:pt x="1369" y="0"/>
                        <a:pt x="106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18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36"/>
                <p:cNvSpPr/>
                <p:nvPr/>
              </p:nvSpPr>
              <p:spPr>
                <a:xfrm>
                  <a:off x="1368900" y="2168250"/>
                  <a:ext cx="110175" cy="5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" h="2120" extrusionOk="0">
                      <a:moveTo>
                        <a:pt x="2204" y="1"/>
                      </a:moveTo>
                      <a:cubicBezTo>
                        <a:pt x="989" y="1"/>
                        <a:pt x="1" y="477"/>
                        <a:pt x="1" y="1060"/>
                      </a:cubicBezTo>
                      <a:cubicBezTo>
                        <a:pt x="1" y="1644"/>
                        <a:pt x="977" y="2120"/>
                        <a:pt x="2204" y="2120"/>
                      </a:cubicBezTo>
                      <a:cubicBezTo>
                        <a:pt x="3406" y="2120"/>
                        <a:pt x="4406" y="1644"/>
                        <a:pt x="4406" y="1060"/>
                      </a:cubicBezTo>
                      <a:cubicBezTo>
                        <a:pt x="4406" y="477"/>
                        <a:pt x="3418" y="1"/>
                        <a:pt x="220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18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6" name="Google Shape;716;p36"/>
              <p:cNvSpPr/>
              <p:nvPr/>
            </p:nvSpPr>
            <p:spPr>
              <a:xfrm rot="-5400000" flipH="1">
                <a:off x="8214909" y="4409359"/>
                <a:ext cx="340148" cy="280592"/>
              </a:xfrm>
              <a:custGeom>
                <a:avLst/>
                <a:gdLst/>
                <a:ahLst/>
                <a:cxnLst/>
                <a:rect l="l" t="t" r="r" b="b"/>
                <a:pathLst>
                  <a:path w="6471" h="5338" extrusionOk="0">
                    <a:moveTo>
                      <a:pt x="3236" y="1"/>
                    </a:moveTo>
                    <a:cubicBezTo>
                      <a:pt x="1449" y="1"/>
                      <a:pt x="0" y="1193"/>
                      <a:pt x="0" y="2669"/>
                    </a:cubicBezTo>
                    <a:cubicBezTo>
                      <a:pt x="0" y="4142"/>
                      <a:pt x="1449" y="5338"/>
                      <a:pt x="3236" y="5338"/>
                    </a:cubicBezTo>
                    <a:cubicBezTo>
                      <a:pt x="5022" y="5338"/>
                      <a:pt x="6471" y="4142"/>
                      <a:pt x="6471" y="2669"/>
                    </a:cubicBezTo>
                    <a:cubicBezTo>
                      <a:pt x="6471" y="1193"/>
                      <a:pt x="5022" y="1"/>
                      <a:pt x="3236" y="1"/>
                    </a:cubicBezTo>
                    <a:close/>
                  </a:path>
                </a:pathLst>
              </a:custGeom>
              <a:solidFill>
                <a:srgbClr val="191919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6"/>
              <p:cNvSpPr/>
              <p:nvPr/>
            </p:nvSpPr>
            <p:spPr>
              <a:xfrm rot="-5400000" flipH="1">
                <a:off x="8241735" y="4115449"/>
                <a:ext cx="202801" cy="167306"/>
              </a:xfrm>
              <a:custGeom>
                <a:avLst/>
                <a:gdLst/>
                <a:ahLst/>
                <a:cxnLst/>
                <a:rect l="l" t="t" r="r" b="b"/>
                <a:pathLst>
                  <a:path w="6471" h="5338" extrusionOk="0">
                    <a:moveTo>
                      <a:pt x="3236" y="1"/>
                    </a:moveTo>
                    <a:cubicBezTo>
                      <a:pt x="1449" y="1"/>
                      <a:pt x="0" y="1193"/>
                      <a:pt x="0" y="2669"/>
                    </a:cubicBezTo>
                    <a:cubicBezTo>
                      <a:pt x="0" y="4142"/>
                      <a:pt x="1449" y="5338"/>
                      <a:pt x="3236" y="5338"/>
                    </a:cubicBezTo>
                    <a:cubicBezTo>
                      <a:pt x="5022" y="5338"/>
                      <a:pt x="6471" y="4142"/>
                      <a:pt x="6471" y="2669"/>
                    </a:cubicBezTo>
                    <a:cubicBezTo>
                      <a:pt x="6471" y="1193"/>
                      <a:pt x="5022" y="1"/>
                      <a:pt x="3236" y="1"/>
                    </a:cubicBezTo>
                    <a:close/>
                  </a:path>
                </a:pathLst>
              </a:custGeom>
              <a:solidFill>
                <a:srgbClr val="191919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8" name="Google Shape;718;p36"/>
          <p:cNvSpPr/>
          <p:nvPr/>
        </p:nvSpPr>
        <p:spPr>
          <a:xfrm>
            <a:off x="823493" y="518518"/>
            <a:ext cx="452937" cy="289332"/>
          </a:xfrm>
          <a:custGeom>
            <a:avLst/>
            <a:gdLst/>
            <a:ahLst/>
            <a:cxnLst/>
            <a:rect l="l" t="t" r="r" b="b"/>
            <a:pathLst>
              <a:path w="13716" h="8763" extrusionOk="0">
                <a:moveTo>
                  <a:pt x="13716" y="8763"/>
                </a:moveTo>
                <a:lnTo>
                  <a:pt x="0" y="8763"/>
                </a:lnTo>
                <a:lnTo>
                  <a:pt x="571" y="3620"/>
                </a:lnTo>
                <a:lnTo>
                  <a:pt x="3715" y="0"/>
                </a:lnTo>
                <a:lnTo>
                  <a:pt x="13144" y="0"/>
                </a:lnTo>
                <a:close/>
              </a:path>
            </a:pathLst>
          </a:custGeom>
          <a:solidFill>
            <a:srgbClr val="DE8C93"/>
          </a:solidFill>
          <a:ln>
            <a:noFill/>
          </a:ln>
        </p:spPr>
      </p:sp>
      <p:sp>
        <p:nvSpPr>
          <p:cNvPr id="719" name="Google Shape;719;p36"/>
          <p:cNvSpPr/>
          <p:nvPr/>
        </p:nvSpPr>
        <p:spPr>
          <a:xfrm>
            <a:off x="1423663" y="2347007"/>
            <a:ext cx="480900" cy="334511"/>
          </a:xfrm>
          <a:prstGeom prst="roundRect">
            <a:avLst>
              <a:gd name="adj" fmla="val 39242"/>
            </a:avLst>
          </a:prstGeom>
          <a:solidFill>
            <a:srgbClr val="DE8C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36"/>
          <p:cNvSpPr/>
          <p:nvPr/>
        </p:nvSpPr>
        <p:spPr>
          <a:xfrm>
            <a:off x="4725538" y="2021272"/>
            <a:ext cx="781668" cy="328963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6"/>
          <p:cNvSpPr/>
          <p:nvPr/>
        </p:nvSpPr>
        <p:spPr>
          <a:xfrm>
            <a:off x="2932603" y="4838162"/>
            <a:ext cx="859854" cy="156363"/>
          </a:xfrm>
          <a:custGeom>
            <a:avLst/>
            <a:gdLst/>
            <a:ahLst/>
            <a:cxnLst/>
            <a:rect l="l" t="t" r="r" b="b"/>
            <a:pathLst>
              <a:path w="27336" h="4971" extrusionOk="0">
                <a:moveTo>
                  <a:pt x="1" y="2463"/>
                </a:moveTo>
                <a:cubicBezTo>
                  <a:pt x="1" y="1116"/>
                  <a:pt x="6132" y="1"/>
                  <a:pt x="13680" y="1"/>
                </a:cubicBezTo>
                <a:lnTo>
                  <a:pt x="13680" y="1"/>
                </a:lnTo>
                <a:cubicBezTo>
                  <a:pt x="21227" y="1"/>
                  <a:pt x="27335" y="1116"/>
                  <a:pt x="27335" y="2463"/>
                </a:cubicBezTo>
                <a:lnTo>
                  <a:pt x="27335" y="2463"/>
                </a:lnTo>
                <a:cubicBezTo>
                  <a:pt x="27335" y="3833"/>
                  <a:pt x="21227" y="4948"/>
                  <a:pt x="13680" y="4948"/>
                </a:cubicBezTo>
                <a:lnTo>
                  <a:pt x="13680" y="4948"/>
                </a:lnTo>
                <a:cubicBezTo>
                  <a:pt x="6132" y="4971"/>
                  <a:pt x="1" y="3856"/>
                  <a:pt x="1" y="2463"/>
                </a:cubicBezTo>
                <a:close/>
              </a:path>
            </a:pathLst>
          </a:custGeom>
          <a:solidFill>
            <a:srgbClr val="191919">
              <a:alpha val="18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36"/>
          <p:cNvSpPr txBox="1">
            <a:spLocks noGrp="1"/>
          </p:cNvSpPr>
          <p:nvPr>
            <p:ph type="title"/>
          </p:nvPr>
        </p:nvSpPr>
        <p:spPr>
          <a:xfrm>
            <a:off x="22504" y="436148"/>
            <a:ext cx="7143468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CÁC THÀNH PHẦN SCRATCH JR</a:t>
            </a:r>
            <a:endParaRPr dirty="0"/>
          </a:p>
        </p:txBody>
      </p:sp>
      <p:grpSp>
        <p:nvGrpSpPr>
          <p:cNvPr id="727" name="Google Shape;727;p36"/>
          <p:cNvGrpSpPr/>
          <p:nvPr/>
        </p:nvGrpSpPr>
        <p:grpSpPr>
          <a:xfrm>
            <a:off x="3365052" y="2350225"/>
            <a:ext cx="5427113" cy="2713671"/>
            <a:chOff x="3365052" y="2350225"/>
            <a:chExt cx="5427113" cy="2713671"/>
          </a:xfrm>
        </p:grpSpPr>
        <p:grpSp>
          <p:nvGrpSpPr>
            <p:cNvPr id="728" name="Google Shape;728;p36"/>
            <p:cNvGrpSpPr/>
            <p:nvPr/>
          </p:nvGrpSpPr>
          <p:grpSpPr>
            <a:xfrm>
              <a:off x="3365052" y="2350225"/>
              <a:ext cx="4842934" cy="2713671"/>
              <a:chOff x="3365052" y="2350225"/>
              <a:chExt cx="4842934" cy="2713671"/>
            </a:xfrm>
          </p:grpSpPr>
          <p:sp>
            <p:nvSpPr>
              <p:cNvPr id="729" name="Google Shape;729;p36"/>
              <p:cNvSpPr/>
              <p:nvPr/>
            </p:nvSpPr>
            <p:spPr>
              <a:xfrm>
                <a:off x="5970800" y="4838150"/>
                <a:ext cx="2022727" cy="225746"/>
              </a:xfrm>
              <a:custGeom>
                <a:avLst/>
                <a:gdLst/>
                <a:ahLst/>
                <a:cxnLst/>
                <a:rect l="l" t="t" r="r" b="b"/>
                <a:pathLst>
                  <a:path w="27336" h="4971" extrusionOk="0">
                    <a:moveTo>
                      <a:pt x="1" y="2463"/>
                    </a:moveTo>
                    <a:cubicBezTo>
                      <a:pt x="1" y="1116"/>
                      <a:pt x="6132" y="1"/>
                      <a:pt x="13680" y="1"/>
                    </a:cubicBezTo>
                    <a:lnTo>
                      <a:pt x="13680" y="1"/>
                    </a:lnTo>
                    <a:cubicBezTo>
                      <a:pt x="21227" y="1"/>
                      <a:pt x="27335" y="1116"/>
                      <a:pt x="27335" y="2463"/>
                    </a:cubicBezTo>
                    <a:lnTo>
                      <a:pt x="27335" y="2463"/>
                    </a:lnTo>
                    <a:cubicBezTo>
                      <a:pt x="27335" y="3833"/>
                      <a:pt x="21227" y="4948"/>
                      <a:pt x="13680" y="4948"/>
                    </a:cubicBezTo>
                    <a:lnTo>
                      <a:pt x="13680" y="4948"/>
                    </a:lnTo>
                    <a:cubicBezTo>
                      <a:pt x="6132" y="4971"/>
                      <a:pt x="1" y="3856"/>
                      <a:pt x="1" y="2463"/>
                    </a:cubicBezTo>
                    <a:close/>
                  </a:path>
                </a:pathLst>
              </a:custGeom>
              <a:solidFill>
                <a:srgbClr val="191919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6"/>
              <p:cNvSpPr/>
              <p:nvPr/>
            </p:nvSpPr>
            <p:spPr>
              <a:xfrm>
                <a:off x="6266026" y="4342175"/>
                <a:ext cx="715035" cy="615886"/>
              </a:xfrm>
              <a:custGeom>
                <a:avLst/>
                <a:gdLst/>
                <a:ahLst/>
                <a:cxnLst/>
                <a:rect l="l" t="t" r="r" b="b"/>
                <a:pathLst>
                  <a:path w="17236" h="14846" extrusionOk="0">
                    <a:moveTo>
                      <a:pt x="10135" y="1593"/>
                    </a:moveTo>
                    <a:cubicBezTo>
                      <a:pt x="6623" y="545"/>
                      <a:pt x="3007" y="0"/>
                      <a:pt x="2693" y="991"/>
                    </a:cubicBezTo>
                    <a:cubicBezTo>
                      <a:pt x="2191" y="2607"/>
                      <a:pt x="622" y="7415"/>
                      <a:pt x="622" y="7415"/>
                    </a:cubicBezTo>
                    <a:cubicBezTo>
                      <a:pt x="1" y="9428"/>
                      <a:pt x="1139" y="11529"/>
                      <a:pt x="3151" y="12151"/>
                    </a:cubicBezTo>
                    <a:lnTo>
                      <a:pt x="10096" y="14240"/>
                    </a:lnTo>
                    <a:cubicBezTo>
                      <a:pt x="10108" y="14244"/>
                      <a:pt x="10119" y="14248"/>
                      <a:pt x="10127" y="14248"/>
                    </a:cubicBezTo>
                    <a:cubicBezTo>
                      <a:pt x="12132" y="14846"/>
                      <a:pt x="14240" y="13697"/>
                      <a:pt x="14830" y="11708"/>
                    </a:cubicBezTo>
                    <a:cubicBezTo>
                      <a:pt x="14830" y="11708"/>
                      <a:pt x="16408" y="6884"/>
                      <a:pt x="16920" y="5291"/>
                    </a:cubicBezTo>
                    <a:cubicBezTo>
                      <a:pt x="17235" y="4274"/>
                      <a:pt x="13740" y="2666"/>
                      <a:pt x="10135" y="1593"/>
                    </a:cubicBezTo>
                    <a:close/>
                  </a:path>
                </a:pathLst>
              </a:custGeom>
              <a:solidFill>
                <a:srgbClr val="E2BF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6"/>
              <p:cNvSpPr/>
              <p:nvPr/>
            </p:nvSpPr>
            <p:spPr>
              <a:xfrm>
                <a:off x="5347400" y="3224381"/>
                <a:ext cx="826381" cy="783652"/>
              </a:xfrm>
              <a:custGeom>
                <a:avLst/>
                <a:gdLst/>
                <a:ahLst/>
                <a:cxnLst/>
                <a:rect l="l" t="t" r="r" b="b"/>
                <a:pathLst>
                  <a:path w="19920" h="18890" extrusionOk="0">
                    <a:moveTo>
                      <a:pt x="19919" y="0"/>
                    </a:moveTo>
                    <a:lnTo>
                      <a:pt x="9959" y="1639"/>
                    </a:lnTo>
                    <a:lnTo>
                      <a:pt x="1" y="3275"/>
                    </a:lnTo>
                    <a:lnTo>
                      <a:pt x="6397" y="11083"/>
                    </a:lnTo>
                    <a:lnTo>
                      <a:pt x="9299" y="14620"/>
                    </a:lnTo>
                    <a:lnTo>
                      <a:pt x="11816" y="14209"/>
                    </a:lnTo>
                    <a:lnTo>
                      <a:pt x="10915" y="16594"/>
                    </a:lnTo>
                    <a:lnTo>
                      <a:pt x="12799" y="18890"/>
                    </a:lnTo>
                    <a:lnTo>
                      <a:pt x="16357" y="9446"/>
                    </a:lnTo>
                    <a:lnTo>
                      <a:pt x="19919" y="0"/>
                    </a:lnTo>
                    <a:close/>
                  </a:path>
                </a:pathLst>
              </a:custGeom>
              <a:solidFill>
                <a:srgbClr val="5B3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6"/>
              <p:cNvSpPr/>
              <p:nvPr/>
            </p:nvSpPr>
            <p:spPr>
              <a:xfrm>
                <a:off x="6251382" y="4348273"/>
                <a:ext cx="732086" cy="604976"/>
              </a:xfrm>
              <a:custGeom>
                <a:avLst/>
                <a:gdLst/>
                <a:ahLst/>
                <a:cxnLst/>
                <a:rect l="l" t="t" r="r" b="b"/>
                <a:pathLst>
                  <a:path w="17647" h="14583" extrusionOk="0">
                    <a:moveTo>
                      <a:pt x="4525" y="639"/>
                    </a:moveTo>
                    <a:cubicBezTo>
                      <a:pt x="5692" y="639"/>
                      <a:pt x="7693" y="948"/>
                      <a:pt x="10395" y="1753"/>
                    </a:cubicBezTo>
                    <a:cubicBezTo>
                      <a:pt x="13751" y="2752"/>
                      <a:pt x="16497" y="4064"/>
                      <a:pt x="16928" y="4872"/>
                    </a:cubicBezTo>
                    <a:cubicBezTo>
                      <a:pt x="16967" y="4946"/>
                      <a:pt x="16983" y="5004"/>
                      <a:pt x="16967" y="5047"/>
                    </a:cubicBezTo>
                    <a:cubicBezTo>
                      <a:pt x="16454" y="6639"/>
                      <a:pt x="14880" y="11463"/>
                      <a:pt x="14877" y="11472"/>
                    </a:cubicBezTo>
                    <a:cubicBezTo>
                      <a:pt x="14432" y="12965"/>
                      <a:pt x="13058" y="13934"/>
                      <a:pt x="11554" y="13934"/>
                    </a:cubicBezTo>
                    <a:cubicBezTo>
                      <a:pt x="11220" y="13934"/>
                      <a:pt x="10880" y="13887"/>
                      <a:pt x="10542" y="13786"/>
                    </a:cubicBezTo>
                    <a:lnTo>
                      <a:pt x="3597" y="11696"/>
                    </a:lnTo>
                    <a:cubicBezTo>
                      <a:pt x="1759" y="11129"/>
                      <a:pt x="719" y="9184"/>
                      <a:pt x="1278" y="7366"/>
                    </a:cubicBezTo>
                    <a:cubicBezTo>
                      <a:pt x="1293" y="7319"/>
                      <a:pt x="2855" y="2537"/>
                      <a:pt x="3353" y="941"/>
                    </a:cubicBezTo>
                    <a:cubicBezTo>
                      <a:pt x="3411" y="754"/>
                      <a:pt x="3812" y="639"/>
                      <a:pt x="4525" y="639"/>
                    </a:cubicBezTo>
                    <a:close/>
                    <a:moveTo>
                      <a:pt x="4618" y="1"/>
                    </a:moveTo>
                    <a:cubicBezTo>
                      <a:pt x="3650" y="1"/>
                      <a:pt x="2913" y="198"/>
                      <a:pt x="2738" y="747"/>
                    </a:cubicBezTo>
                    <a:cubicBezTo>
                      <a:pt x="2241" y="2343"/>
                      <a:pt x="684" y="7121"/>
                      <a:pt x="664" y="7171"/>
                    </a:cubicBezTo>
                    <a:cubicBezTo>
                      <a:pt x="0" y="9335"/>
                      <a:pt x="1232" y="11638"/>
                      <a:pt x="3410" y="12311"/>
                    </a:cubicBezTo>
                    <a:lnTo>
                      <a:pt x="10391" y="14412"/>
                    </a:lnTo>
                    <a:cubicBezTo>
                      <a:pt x="10780" y="14528"/>
                      <a:pt x="11174" y="14583"/>
                      <a:pt x="11561" y="14583"/>
                    </a:cubicBezTo>
                    <a:cubicBezTo>
                      <a:pt x="13328" y="14583"/>
                      <a:pt x="14962" y="13433"/>
                      <a:pt x="15491" y="11662"/>
                    </a:cubicBezTo>
                    <a:cubicBezTo>
                      <a:pt x="15491" y="11662"/>
                      <a:pt x="17064" y="6837"/>
                      <a:pt x="17580" y="5241"/>
                    </a:cubicBezTo>
                    <a:cubicBezTo>
                      <a:pt x="17646" y="5023"/>
                      <a:pt x="17619" y="4798"/>
                      <a:pt x="17495" y="4565"/>
                    </a:cubicBezTo>
                    <a:cubicBezTo>
                      <a:pt x="16850" y="3365"/>
                      <a:pt x="13366" y="1967"/>
                      <a:pt x="10581" y="1135"/>
                    </a:cubicBezTo>
                    <a:cubicBezTo>
                      <a:pt x="9440" y="795"/>
                      <a:pt x="6563" y="1"/>
                      <a:pt x="4618" y="1"/>
                    </a:cubicBezTo>
                    <a:close/>
                  </a:path>
                </a:pathLst>
              </a:custGeom>
              <a:solidFill>
                <a:srgbClr val="C39F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6"/>
              <p:cNvSpPr/>
              <p:nvPr/>
            </p:nvSpPr>
            <p:spPr>
              <a:xfrm>
                <a:off x="6266026" y="4630117"/>
                <a:ext cx="622358" cy="309727"/>
              </a:xfrm>
              <a:custGeom>
                <a:avLst/>
                <a:gdLst/>
                <a:ahLst/>
                <a:cxnLst/>
                <a:rect l="l" t="t" r="r" b="b"/>
                <a:pathLst>
                  <a:path w="15002" h="7466" extrusionOk="0">
                    <a:moveTo>
                      <a:pt x="773" y="1"/>
                    </a:moveTo>
                    <a:cubicBezTo>
                      <a:pt x="676" y="296"/>
                      <a:pt x="622" y="474"/>
                      <a:pt x="622" y="474"/>
                    </a:cubicBezTo>
                    <a:cubicBezTo>
                      <a:pt x="1" y="2487"/>
                      <a:pt x="1139" y="4588"/>
                      <a:pt x="3151" y="5210"/>
                    </a:cubicBezTo>
                    <a:lnTo>
                      <a:pt x="10096" y="7299"/>
                    </a:lnTo>
                    <a:cubicBezTo>
                      <a:pt x="10108" y="7303"/>
                      <a:pt x="10119" y="7307"/>
                      <a:pt x="10127" y="7307"/>
                    </a:cubicBezTo>
                    <a:cubicBezTo>
                      <a:pt x="10487" y="7415"/>
                      <a:pt x="10850" y="7466"/>
                      <a:pt x="11207" y="7466"/>
                    </a:cubicBezTo>
                    <a:cubicBezTo>
                      <a:pt x="12839" y="7466"/>
                      <a:pt x="14346" y="6399"/>
                      <a:pt x="14830" y="4767"/>
                    </a:cubicBezTo>
                    <a:cubicBezTo>
                      <a:pt x="14830" y="4767"/>
                      <a:pt x="14897" y="4569"/>
                      <a:pt x="15002" y="4242"/>
                    </a:cubicBezTo>
                    <a:lnTo>
                      <a:pt x="7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6"/>
              <p:cNvSpPr/>
              <p:nvPr/>
            </p:nvSpPr>
            <p:spPr>
              <a:xfrm>
                <a:off x="6251382" y="4613689"/>
                <a:ext cx="653928" cy="339555"/>
              </a:xfrm>
              <a:custGeom>
                <a:avLst/>
                <a:gdLst/>
                <a:ahLst/>
                <a:cxnLst/>
                <a:rect l="l" t="t" r="r" b="b"/>
                <a:pathLst>
                  <a:path w="15763" h="8185" extrusionOk="0">
                    <a:moveTo>
                      <a:pt x="1336" y="793"/>
                    </a:moveTo>
                    <a:lnTo>
                      <a:pt x="14947" y="4852"/>
                    </a:lnTo>
                    <a:lnTo>
                      <a:pt x="14877" y="5074"/>
                    </a:lnTo>
                    <a:cubicBezTo>
                      <a:pt x="14432" y="6567"/>
                      <a:pt x="13058" y="7536"/>
                      <a:pt x="11554" y="7536"/>
                    </a:cubicBezTo>
                    <a:cubicBezTo>
                      <a:pt x="11220" y="7536"/>
                      <a:pt x="10880" y="7489"/>
                      <a:pt x="10542" y="7388"/>
                    </a:cubicBezTo>
                    <a:lnTo>
                      <a:pt x="3597" y="5298"/>
                    </a:lnTo>
                    <a:cubicBezTo>
                      <a:pt x="1759" y="4731"/>
                      <a:pt x="719" y="2790"/>
                      <a:pt x="1278" y="968"/>
                    </a:cubicBezTo>
                    <a:lnTo>
                      <a:pt x="1336" y="793"/>
                    </a:lnTo>
                    <a:close/>
                    <a:moveTo>
                      <a:pt x="920" y="0"/>
                    </a:moveTo>
                    <a:lnTo>
                      <a:pt x="664" y="773"/>
                    </a:lnTo>
                    <a:cubicBezTo>
                      <a:pt x="0" y="2937"/>
                      <a:pt x="1232" y="5240"/>
                      <a:pt x="3410" y="5913"/>
                    </a:cubicBezTo>
                    <a:lnTo>
                      <a:pt x="10391" y="8014"/>
                    </a:lnTo>
                    <a:cubicBezTo>
                      <a:pt x="10780" y="8130"/>
                      <a:pt x="11174" y="8185"/>
                      <a:pt x="11561" y="8185"/>
                    </a:cubicBezTo>
                    <a:cubicBezTo>
                      <a:pt x="13328" y="8185"/>
                      <a:pt x="14962" y="7035"/>
                      <a:pt x="15491" y="5264"/>
                    </a:cubicBezTo>
                    <a:lnTo>
                      <a:pt x="15762" y="4425"/>
                    </a:lnTo>
                    <a:lnTo>
                      <a:pt x="920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6"/>
              <p:cNvSpPr/>
              <p:nvPr/>
            </p:nvSpPr>
            <p:spPr>
              <a:xfrm>
                <a:off x="6345136" y="4361631"/>
                <a:ext cx="635924" cy="299771"/>
              </a:xfrm>
              <a:custGeom>
                <a:avLst/>
                <a:gdLst/>
                <a:ahLst/>
                <a:cxnLst/>
                <a:rect l="l" t="t" r="r" b="b"/>
                <a:pathLst>
                  <a:path w="15329" h="7226" extrusionOk="0">
                    <a:moveTo>
                      <a:pt x="2306" y="1"/>
                    </a:moveTo>
                    <a:cubicBezTo>
                      <a:pt x="1465" y="1"/>
                      <a:pt x="902" y="157"/>
                      <a:pt x="786" y="522"/>
                    </a:cubicBezTo>
                    <a:cubicBezTo>
                      <a:pt x="614" y="1073"/>
                      <a:pt x="315" y="2002"/>
                      <a:pt x="1" y="2984"/>
                    </a:cubicBezTo>
                    <a:lnTo>
                      <a:pt x="14233" y="7226"/>
                    </a:lnTo>
                    <a:cubicBezTo>
                      <a:pt x="14547" y="6263"/>
                      <a:pt x="14839" y="5358"/>
                      <a:pt x="15013" y="4822"/>
                    </a:cubicBezTo>
                    <a:cubicBezTo>
                      <a:pt x="15328" y="3805"/>
                      <a:pt x="11833" y="2197"/>
                      <a:pt x="8228" y="1124"/>
                    </a:cubicBezTo>
                    <a:cubicBezTo>
                      <a:pt x="6009" y="462"/>
                      <a:pt x="3749" y="1"/>
                      <a:pt x="23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6"/>
              <p:cNvSpPr/>
              <p:nvPr/>
            </p:nvSpPr>
            <p:spPr>
              <a:xfrm>
                <a:off x="6328211" y="4348273"/>
                <a:ext cx="655256" cy="329764"/>
              </a:xfrm>
              <a:custGeom>
                <a:avLst/>
                <a:gdLst/>
                <a:ahLst/>
                <a:cxnLst/>
                <a:rect l="l" t="t" r="r" b="b"/>
                <a:pathLst>
                  <a:path w="15795" h="7949" extrusionOk="0">
                    <a:moveTo>
                      <a:pt x="2673" y="639"/>
                    </a:moveTo>
                    <a:cubicBezTo>
                      <a:pt x="3840" y="639"/>
                      <a:pt x="5841" y="948"/>
                      <a:pt x="8543" y="1753"/>
                    </a:cubicBezTo>
                    <a:cubicBezTo>
                      <a:pt x="11899" y="2752"/>
                      <a:pt x="14645" y="4064"/>
                      <a:pt x="15076" y="4872"/>
                    </a:cubicBezTo>
                    <a:cubicBezTo>
                      <a:pt x="15115" y="4946"/>
                      <a:pt x="15126" y="5004"/>
                      <a:pt x="15115" y="5050"/>
                    </a:cubicBezTo>
                    <a:cubicBezTo>
                      <a:pt x="14959" y="5529"/>
                      <a:pt x="14706" y="6305"/>
                      <a:pt x="14431" y="7152"/>
                    </a:cubicBezTo>
                    <a:lnTo>
                      <a:pt x="813" y="3093"/>
                    </a:lnTo>
                    <a:cubicBezTo>
                      <a:pt x="1092" y="2227"/>
                      <a:pt x="1345" y="1434"/>
                      <a:pt x="1501" y="941"/>
                    </a:cubicBezTo>
                    <a:cubicBezTo>
                      <a:pt x="1559" y="754"/>
                      <a:pt x="1960" y="639"/>
                      <a:pt x="2673" y="639"/>
                    </a:cubicBezTo>
                    <a:close/>
                    <a:moveTo>
                      <a:pt x="2766" y="1"/>
                    </a:moveTo>
                    <a:cubicBezTo>
                      <a:pt x="1798" y="1"/>
                      <a:pt x="1061" y="198"/>
                      <a:pt x="886" y="747"/>
                    </a:cubicBezTo>
                    <a:cubicBezTo>
                      <a:pt x="716" y="1302"/>
                      <a:pt x="416" y="2227"/>
                      <a:pt x="102" y="3206"/>
                    </a:cubicBezTo>
                    <a:lnTo>
                      <a:pt x="1" y="3521"/>
                    </a:lnTo>
                    <a:lnTo>
                      <a:pt x="14851" y="7949"/>
                    </a:lnTo>
                    <a:lnTo>
                      <a:pt x="14948" y="7649"/>
                    </a:lnTo>
                    <a:cubicBezTo>
                      <a:pt x="15262" y="6686"/>
                      <a:pt x="15554" y="5781"/>
                      <a:pt x="15728" y="5245"/>
                    </a:cubicBezTo>
                    <a:lnTo>
                      <a:pt x="15728" y="5241"/>
                    </a:lnTo>
                    <a:cubicBezTo>
                      <a:pt x="15794" y="5023"/>
                      <a:pt x="15767" y="4798"/>
                      <a:pt x="15643" y="4565"/>
                    </a:cubicBezTo>
                    <a:cubicBezTo>
                      <a:pt x="14998" y="3365"/>
                      <a:pt x="11514" y="1967"/>
                      <a:pt x="8729" y="1135"/>
                    </a:cubicBezTo>
                    <a:cubicBezTo>
                      <a:pt x="7588" y="795"/>
                      <a:pt x="4711" y="1"/>
                      <a:pt x="27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6"/>
              <p:cNvSpPr/>
              <p:nvPr/>
            </p:nvSpPr>
            <p:spPr>
              <a:xfrm>
                <a:off x="6977061" y="4426630"/>
                <a:ext cx="652352" cy="544034"/>
              </a:xfrm>
              <a:custGeom>
                <a:avLst/>
                <a:gdLst/>
                <a:ahLst/>
                <a:cxnLst/>
                <a:rect l="l" t="t" r="r" b="b"/>
                <a:pathLst>
                  <a:path w="15725" h="13114" extrusionOk="0">
                    <a:moveTo>
                      <a:pt x="7179" y="431"/>
                    </a:moveTo>
                    <a:cubicBezTo>
                      <a:pt x="3540" y="854"/>
                      <a:pt x="1" y="1783"/>
                      <a:pt x="101" y="2817"/>
                    </a:cubicBezTo>
                    <a:cubicBezTo>
                      <a:pt x="280" y="4499"/>
                      <a:pt x="731" y="9536"/>
                      <a:pt x="731" y="9536"/>
                    </a:cubicBezTo>
                    <a:cubicBezTo>
                      <a:pt x="956" y="11630"/>
                      <a:pt x="2828" y="13113"/>
                      <a:pt x="4922" y="12889"/>
                    </a:cubicBezTo>
                    <a:lnTo>
                      <a:pt x="12132" y="12073"/>
                    </a:lnTo>
                    <a:cubicBezTo>
                      <a:pt x="12143" y="12073"/>
                      <a:pt x="12155" y="12069"/>
                      <a:pt x="12163" y="12069"/>
                    </a:cubicBezTo>
                    <a:cubicBezTo>
                      <a:pt x="14240" y="11828"/>
                      <a:pt x="15725" y="9940"/>
                      <a:pt x="15483" y="7882"/>
                    </a:cubicBezTo>
                    <a:cubicBezTo>
                      <a:pt x="15483" y="7882"/>
                      <a:pt x="15029" y="2824"/>
                      <a:pt x="14873" y="1157"/>
                    </a:cubicBezTo>
                    <a:cubicBezTo>
                      <a:pt x="14761" y="98"/>
                      <a:pt x="10920" y="1"/>
                      <a:pt x="7179" y="431"/>
                    </a:cubicBezTo>
                    <a:close/>
                  </a:path>
                </a:pathLst>
              </a:custGeom>
              <a:solidFill>
                <a:srgbClr val="E2BF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6"/>
              <p:cNvSpPr/>
              <p:nvPr/>
            </p:nvSpPr>
            <p:spPr>
              <a:xfrm>
                <a:off x="6961131" y="4421320"/>
                <a:ext cx="682428" cy="554364"/>
              </a:xfrm>
              <a:custGeom>
                <a:avLst/>
                <a:gdLst/>
                <a:ahLst/>
                <a:cxnLst/>
                <a:rect l="l" t="t" r="r" b="b"/>
                <a:pathLst>
                  <a:path w="16450" h="13363" extrusionOk="0">
                    <a:moveTo>
                      <a:pt x="11412" y="644"/>
                    </a:moveTo>
                    <a:cubicBezTo>
                      <a:pt x="13123" y="644"/>
                      <a:pt x="14403" y="824"/>
                      <a:pt x="14834" y="1169"/>
                    </a:cubicBezTo>
                    <a:cubicBezTo>
                      <a:pt x="14900" y="1224"/>
                      <a:pt x="14935" y="1274"/>
                      <a:pt x="14940" y="1317"/>
                    </a:cubicBezTo>
                    <a:cubicBezTo>
                      <a:pt x="15094" y="2983"/>
                      <a:pt x="15549" y="8037"/>
                      <a:pt x="15549" y="8044"/>
                    </a:cubicBezTo>
                    <a:cubicBezTo>
                      <a:pt x="15770" y="9940"/>
                      <a:pt x="14407" y="11656"/>
                      <a:pt x="12477" y="11882"/>
                    </a:cubicBezTo>
                    <a:lnTo>
                      <a:pt x="5271" y="12698"/>
                    </a:lnTo>
                    <a:cubicBezTo>
                      <a:pt x="5144" y="12711"/>
                      <a:pt x="5018" y="12718"/>
                      <a:pt x="4893" y="12718"/>
                    </a:cubicBezTo>
                    <a:cubicBezTo>
                      <a:pt x="3138" y="12718"/>
                      <a:pt x="1626" y="11399"/>
                      <a:pt x="1434" y="9634"/>
                    </a:cubicBezTo>
                    <a:cubicBezTo>
                      <a:pt x="1430" y="9582"/>
                      <a:pt x="983" y="4576"/>
                      <a:pt x="808" y="2913"/>
                    </a:cubicBezTo>
                    <a:cubicBezTo>
                      <a:pt x="758" y="2397"/>
                      <a:pt x="3088" y="1402"/>
                      <a:pt x="7602" y="882"/>
                    </a:cubicBezTo>
                    <a:cubicBezTo>
                      <a:pt x="8980" y="722"/>
                      <a:pt x="10289" y="644"/>
                      <a:pt x="11412" y="644"/>
                    </a:cubicBezTo>
                    <a:close/>
                    <a:moveTo>
                      <a:pt x="11413" y="1"/>
                    </a:moveTo>
                    <a:cubicBezTo>
                      <a:pt x="10145" y="1"/>
                      <a:pt x="8758" y="99"/>
                      <a:pt x="7528" y="241"/>
                    </a:cubicBezTo>
                    <a:cubicBezTo>
                      <a:pt x="5757" y="446"/>
                      <a:pt x="1" y="1251"/>
                      <a:pt x="168" y="2976"/>
                    </a:cubicBezTo>
                    <a:cubicBezTo>
                      <a:pt x="342" y="4638"/>
                      <a:pt x="793" y="9641"/>
                      <a:pt x="797" y="9695"/>
                    </a:cubicBezTo>
                    <a:cubicBezTo>
                      <a:pt x="1022" y="11800"/>
                      <a:pt x="2817" y="13363"/>
                      <a:pt x="4899" y="13363"/>
                    </a:cubicBezTo>
                    <a:cubicBezTo>
                      <a:pt x="5045" y="13363"/>
                      <a:pt x="5193" y="13355"/>
                      <a:pt x="5341" y="13339"/>
                    </a:cubicBezTo>
                    <a:lnTo>
                      <a:pt x="12586" y="12515"/>
                    </a:lnTo>
                    <a:cubicBezTo>
                      <a:pt x="14834" y="12255"/>
                      <a:pt x="16450" y="10216"/>
                      <a:pt x="16190" y="7979"/>
                    </a:cubicBezTo>
                    <a:cubicBezTo>
                      <a:pt x="16190" y="7979"/>
                      <a:pt x="15736" y="2925"/>
                      <a:pt x="15580" y="1251"/>
                    </a:cubicBezTo>
                    <a:cubicBezTo>
                      <a:pt x="15553" y="1029"/>
                      <a:pt x="15440" y="831"/>
                      <a:pt x="15234" y="668"/>
                    </a:cubicBezTo>
                    <a:cubicBezTo>
                      <a:pt x="14623" y="179"/>
                      <a:pt x="13125" y="1"/>
                      <a:pt x="11413" y="1"/>
                    </a:cubicBezTo>
                    <a:close/>
                  </a:path>
                </a:pathLst>
              </a:custGeom>
              <a:solidFill>
                <a:srgbClr val="C39F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6"/>
              <p:cNvSpPr/>
              <p:nvPr/>
            </p:nvSpPr>
            <p:spPr>
              <a:xfrm>
                <a:off x="7005602" y="4730668"/>
                <a:ext cx="623810" cy="231611"/>
              </a:xfrm>
              <a:custGeom>
                <a:avLst/>
                <a:gdLst/>
                <a:ahLst/>
                <a:cxnLst/>
                <a:rect l="l" t="t" r="r" b="b"/>
                <a:pathLst>
                  <a:path w="15037" h="5583" extrusionOk="0">
                    <a:moveTo>
                      <a:pt x="14749" y="1"/>
                    </a:moveTo>
                    <a:lnTo>
                      <a:pt x="1" y="1710"/>
                    </a:lnTo>
                    <a:cubicBezTo>
                      <a:pt x="28" y="2021"/>
                      <a:pt x="43" y="2207"/>
                      <a:pt x="43" y="2207"/>
                    </a:cubicBezTo>
                    <a:cubicBezTo>
                      <a:pt x="253" y="4160"/>
                      <a:pt x="1896" y="5582"/>
                      <a:pt x="3815" y="5582"/>
                    </a:cubicBezTo>
                    <a:cubicBezTo>
                      <a:pt x="3953" y="5582"/>
                      <a:pt x="4093" y="5575"/>
                      <a:pt x="4234" y="5560"/>
                    </a:cubicBezTo>
                    <a:lnTo>
                      <a:pt x="11444" y="4744"/>
                    </a:lnTo>
                    <a:cubicBezTo>
                      <a:pt x="11455" y="4744"/>
                      <a:pt x="11467" y="4740"/>
                      <a:pt x="11475" y="4740"/>
                    </a:cubicBezTo>
                    <a:cubicBezTo>
                      <a:pt x="13552" y="4499"/>
                      <a:pt x="15037" y="2611"/>
                      <a:pt x="14795" y="553"/>
                    </a:cubicBezTo>
                    <a:cubicBezTo>
                      <a:pt x="14795" y="553"/>
                      <a:pt x="14780" y="343"/>
                      <a:pt x="147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6"/>
              <p:cNvSpPr/>
              <p:nvPr/>
            </p:nvSpPr>
            <p:spPr>
              <a:xfrm>
                <a:off x="6991124" y="4715858"/>
                <a:ext cx="652435" cy="259821"/>
              </a:xfrm>
              <a:custGeom>
                <a:avLst/>
                <a:gdLst/>
                <a:ahLst/>
                <a:cxnLst/>
                <a:rect l="l" t="t" r="r" b="b"/>
                <a:pathLst>
                  <a:path w="15727" h="6263" extrusionOk="0">
                    <a:moveTo>
                      <a:pt x="14807" y="716"/>
                    </a:moveTo>
                    <a:lnTo>
                      <a:pt x="14826" y="944"/>
                    </a:lnTo>
                    <a:cubicBezTo>
                      <a:pt x="15047" y="2840"/>
                      <a:pt x="13684" y="4556"/>
                      <a:pt x="11754" y="4782"/>
                    </a:cubicBezTo>
                    <a:lnTo>
                      <a:pt x="4548" y="5598"/>
                    </a:lnTo>
                    <a:cubicBezTo>
                      <a:pt x="4421" y="5611"/>
                      <a:pt x="4295" y="5618"/>
                      <a:pt x="4169" y="5618"/>
                    </a:cubicBezTo>
                    <a:cubicBezTo>
                      <a:pt x="2415" y="5618"/>
                      <a:pt x="903" y="4302"/>
                      <a:pt x="711" y="2534"/>
                    </a:cubicBezTo>
                    <a:lnTo>
                      <a:pt x="695" y="2351"/>
                    </a:lnTo>
                    <a:lnTo>
                      <a:pt x="14807" y="716"/>
                    </a:lnTo>
                    <a:close/>
                    <a:moveTo>
                      <a:pt x="15386" y="1"/>
                    </a:moveTo>
                    <a:lnTo>
                      <a:pt x="0" y="1783"/>
                    </a:lnTo>
                    <a:lnTo>
                      <a:pt x="74" y="2595"/>
                    </a:lnTo>
                    <a:cubicBezTo>
                      <a:pt x="299" y="4700"/>
                      <a:pt x="2094" y="6263"/>
                      <a:pt x="4176" y="6263"/>
                    </a:cubicBezTo>
                    <a:cubicBezTo>
                      <a:pt x="4322" y="6263"/>
                      <a:pt x="4470" y="6255"/>
                      <a:pt x="4618" y="6239"/>
                    </a:cubicBezTo>
                    <a:lnTo>
                      <a:pt x="11863" y="5415"/>
                    </a:lnTo>
                    <a:cubicBezTo>
                      <a:pt x="14111" y="5155"/>
                      <a:pt x="15727" y="3116"/>
                      <a:pt x="15467" y="879"/>
                    </a:cubicBezTo>
                    <a:lnTo>
                      <a:pt x="15386" y="1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6"/>
              <p:cNvSpPr/>
              <p:nvPr/>
            </p:nvSpPr>
            <p:spPr>
              <a:xfrm>
                <a:off x="6977061" y="4434554"/>
                <a:ext cx="626714" cy="215598"/>
              </a:xfrm>
              <a:custGeom>
                <a:avLst/>
                <a:gdLst/>
                <a:ahLst/>
                <a:cxnLst/>
                <a:rect l="l" t="t" r="r" b="b"/>
                <a:pathLst>
                  <a:path w="15107" h="5197" extrusionOk="0">
                    <a:moveTo>
                      <a:pt x="11038" y="1"/>
                    </a:moveTo>
                    <a:cubicBezTo>
                      <a:pt x="9854" y="1"/>
                      <a:pt x="8510" y="87"/>
                      <a:pt x="7179" y="240"/>
                    </a:cubicBezTo>
                    <a:cubicBezTo>
                      <a:pt x="3540" y="663"/>
                      <a:pt x="1" y="1592"/>
                      <a:pt x="101" y="2626"/>
                    </a:cubicBezTo>
                    <a:cubicBezTo>
                      <a:pt x="164" y="3200"/>
                      <a:pt x="257" y="4171"/>
                      <a:pt x="350" y="5197"/>
                    </a:cubicBezTo>
                    <a:lnTo>
                      <a:pt x="15107" y="3483"/>
                    </a:lnTo>
                    <a:cubicBezTo>
                      <a:pt x="15013" y="2478"/>
                      <a:pt x="14928" y="1530"/>
                      <a:pt x="14873" y="966"/>
                    </a:cubicBezTo>
                    <a:cubicBezTo>
                      <a:pt x="14801" y="284"/>
                      <a:pt x="13181" y="1"/>
                      <a:pt x="110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6"/>
              <p:cNvSpPr/>
              <p:nvPr/>
            </p:nvSpPr>
            <p:spPr>
              <a:xfrm>
                <a:off x="6961131" y="4421320"/>
                <a:ext cx="656998" cy="243641"/>
              </a:xfrm>
              <a:custGeom>
                <a:avLst/>
                <a:gdLst/>
                <a:ahLst/>
                <a:cxnLst/>
                <a:rect l="l" t="t" r="r" b="b"/>
                <a:pathLst>
                  <a:path w="15837" h="5873" extrusionOk="0">
                    <a:moveTo>
                      <a:pt x="11412" y="644"/>
                    </a:moveTo>
                    <a:cubicBezTo>
                      <a:pt x="13123" y="644"/>
                      <a:pt x="14403" y="824"/>
                      <a:pt x="14834" y="1169"/>
                    </a:cubicBezTo>
                    <a:cubicBezTo>
                      <a:pt x="14897" y="1224"/>
                      <a:pt x="14935" y="1274"/>
                      <a:pt x="14940" y="1321"/>
                    </a:cubicBezTo>
                    <a:cubicBezTo>
                      <a:pt x="14986" y="1821"/>
                      <a:pt x="15060" y="2633"/>
                      <a:pt x="15141" y="3519"/>
                    </a:cubicBezTo>
                    <a:lnTo>
                      <a:pt x="1026" y="5159"/>
                    </a:lnTo>
                    <a:cubicBezTo>
                      <a:pt x="940" y="4254"/>
                      <a:pt x="858" y="3426"/>
                      <a:pt x="808" y="2913"/>
                    </a:cubicBezTo>
                    <a:cubicBezTo>
                      <a:pt x="758" y="2397"/>
                      <a:pt x="3088" y="1402"/>
                      <a:pt x="7602" y="882"/>
                    </a:cubicBezTo>
                    <a:cubicBezTo>
                      <a:pt x="8980" y="722"/>
                      <a:pt x="10289" y="644"/>
                      <a:pt x="11412" y="644"/>
                    </a:cubicBezTo>
                    <a:close/>
                    <a:moveTo>
                      <a:pt x="11413" y="1"/>
                    </a:moveTo>
                    <a:cubicBezTo>
                      <a:pt x="10145" y="1"/>
                      <a:pt x="8758" y="99"/>
                      <a:pt x="7528" y="241"/>
                    </a:cubicBezTo>
                    <a:cubicBezTo>
                      <a:pt x="5757" y="446"/>
                      <a:pt x="1" y="1251"/>
                      <a:pt x="168" y="2976"/>
                    </a:cubicBezTo>
                    <a:cubicBezTo>
                      <a:pt x="229" y="3551"/>
                      <a:pt x="319" y="4521"/>
                      <a:pt x="416" y="5547"/>
                    </a:cubicBezTo>
                    <a:lnTo>
                      <a:pt x="447" y="5873"/>
                    </a:lnTo>
                    <a:lnTo>
                      <a:pt x="15836" y="4087"/>
                    </a:lnTo>
                    <a:lnTo>
                      <a:pt x="15809" y="3775"/>
                    </a:lnTo>
                    <a:cubicBezTo>
                      <a:pt x="15720" y="2766"/>
                      <a:pt x="15630" y="1818"/>
                      <a:pt x="15580" y="1258"/>
                    </a:cubicBezTo>
                    <a:lnTo>
                      <a:pt x="15580" y="1251"/>
                    </a:lnTo>
                    <a:cubicBezTo>
                      <a:pt x="15553" y="1029"/>
                      <a:pt x="15440" y="831"/>
                      <a:pt x="15234" y="668"/>
                    </a:cubicBezTo>
                    <a:cubicBezTo>
                      <a:pt x="14623" y="179"/>
                      <a:pt x="13125" y="1"/>
                      <a:pt x="114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6"/>
              <p:cNvSpPr/>
              <p:nvPr/>
            </p:nvSpPr>
            <p:spPr>
              <a:xfrm>
                <a:off x="5328525" y="3206585"/>
                <a:ext cx="864091" cy="819246"/>
              </a:xfrm>
              <a:custGeom>
                <a:avLst/>
                <a:gdLst/>
                <a:ahLst/>
                <a:cxnLst/>
                <a:rect l="l" t="t" r="r" b="b"/>
                <a:pathLst>
                  <a:path w="20829" h="19748" extrusionOk="0">
                    <a:moveTo>
                      <a:pt x="19713" y="973"/>
                    </a:moveTo>
                    <a:lnTo>
                      <a:pt x="13114" y="18472"/>
                    </a:lnTo>
                    <a:lnTo>
                      <a:pt x="11859" y="16942"/>
                    </a:lnTo>
                    <a:lnTo>
                      <a:pt x="12671" y="14789"/>
                    </a:lnTo>
                    <a:cubicBezTo>
                      <a:pt x="12725" y="14646"/>
                      <a:pt x="12698" y="14483"/>
                      <a:pt x="12601" y="14366"/>
                    </a:cubicBezTo>
                    <a:cubicBezTo>
                      <a:pt x="12519" y="14264"/>
                      <a:pt x="12398" y="14210"/>
                      <a:pt x="12270" y="14210"/>
                    </a:cubicBezTo>
                    <a:cubicBezTo>
                      <a:pt x="12248" y="14210"/>
                      <a:pt x="12225" y="14211"/>
                      <a:pt x="12202" y="14215"/>
                    </a:cubicBezTo>
                    <a:lnTo>
                      <a:pt x="9929" y="14588"/>
                    </a:lnTo>
                    <a:lnTo>
                      <a:pt x="1255" y="4007"/>
                    </a:lnTo>
                    <a:lnTo>
                      <a:pt x="19713" y="973"/>
                    </a:lnTo>
                    <a:close/>
                    <a:moveTo>
                      <a:pt x="20371" y="1"/>
                    </a:moveTo>
                    <a:cubicBezTo>
                      <a:pt x="20349" y="1"/>
                      <a:pt x="20327" y="3"/>
                      <a:pt x="20304" y="6"/>
                    </a:cubicBezTo>
                    <a:lnTo>
                      <a:pt x="10345" y="1645"/>
                    </a:lnTo>
                    <a:lnTo>
                      <a:pt x="386" y="3285"/>
                    </a:lnTo>
                    <a:cubicBezTo>
                      <a:pt x="234" y="3308"/>
                      <a:pt x="110" y="3412"/>
                      <a:pt x="56" y="3556"/>
                    </a:cubicBezTo>
                    <a:cubicBezTo>
                      <a:pt x="1" y="3696"/>
                      <a:pt x="29" y="3859"/>
                      <a:pt x="126" y="3975"/>
                    </a:cubicBezTo>
                    <a:lnTo>
                      <a:pt x="9424" y="15322"/>
                    </a:lnTo>
                    <a:cubicBezTo>
                      <a:pt x="9506" y="15422"/>
                      <a:pt x="9625" y="15480"/>
                      <a:pt x="9751" y="15480"/>
                    </a:cubicBezTo>
                    <a:cubicBezTo>
                      <a:pt x="9775" y="15480"/>
                      <a:pt x="9800" y="15478"/>
                      <a:pt x="9824" y="15474"/>
                    </a:cubicBezTo>
                    <a:lnTo>
                      <a:pt x="11607" y="15182"/>
                    </a:lnTo>
                    <a:lnTo>
                      <a:pt x="10970" y="16872"/>
                    </a:lnTo>
                    <a:cubicBezTo>
                      <a:pt x="10916" y="17015"/>
                      <a:pt x="10943" y="17175"/>
                      <a:pt x="11040" y="17295"/>
                    </a:cubicBezTo>
                    <a:lnTo>
                      <a:pt x="12920" y="19590"/>
                    </a:lnTo>
                    <a:cubicBezTo>
                      <a:pt x="12982" y="19669"/>
                      <a:pt x="13068" y="19719"/>
                      <a:pt x="13161" y="19738"/>
                    </a:cubicBezTo>
                    <a:cubicBezTo>
                      <a:pt x="13189" y="19745"/>
                      <a:pt x="13218" y="19747"/>
                      <a:pt x="13247" y="19747"/>
                    </a:cubicBezTo>
                    <a:cubicBezTo>
                      <a:pt x="13271" y="19747"/>
                      <a:pt x="13296" y="19746"/>
                      <a:pt x="13320" y="19742"/>
                    </a:cubicBezTo>
                    <a:cubicBezTo>
                      <a:pt x="13471" y="19719"/>
                      <a:pt x="13600" y="19614"/>
                      <a:pt x="13654" y="19470"/>
                    </a:cubicBezTo>
                    <a:lnTo>
                      <a:pt x="20778" y="581"/>
                    </a:lnTo>
                    <a:cubicBezTo>
                      <a:pt x="20828" y="437"/>
                      <a:pt x="20805" y="278"/>
                      <a:pt x="20708" y="157"/>
                    </a:cubicBezTo>
                    <a:cubicBezTo>
                      <a:pt x="20625" y="58"/>
                      <a:pt x="20500" y="1"/>
                      <a:pt x="20371" y="1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6"/>
              <p:cNvSpPr/>
              <p:nvPr/>
            </p:nvSpPr>
            <p:spPr>
              <a:xfrm>
                <a:off x="5973231" y="2457379"/>
                <a:ext cx="2135150" cy="2135108"/>
              </a:xfrm>
              <a:custGeom>
                <a:avLst/>
                <a:gdLst/>
                <a:ahLst/>
                <a:cxnLst/>
                <a:rect l="l" t="t" r="r" b="b"/>
                <a:pathLst>
                  <a:path w="51468" h="51467" extrusionOk="0">
                    <a:moveTo>
                      <a:pt x="1" y="25726"/>
                    </a:moveTo>
                    <a:cubicBezTo>
                      <a:pt x="1" y="39938"/>
                      <a:pt x="11529" y="51467"/>
                      <a:pt x="25742" y="51467"/>
                    </a:cubicBezTo>
                    <a:cubicBezTo>
                      <a:pt x="39959" y="51467"/>
                      <a:pt x="51468" y="39938"/>
                      <a:pt x="51468" y="25726"/>
                    </a:cubicBezTo>
                    <a:cubicBezTo>
                      <a:pt x="51468" y="11528"/>
                      <a:pt x="39959" y="0"/>
                      <a:pt x="25742" y="0"/>
                    </a:cubicBezTo>
                    <a:cubicBezTo>
                      <a:pt x="11529" y="0"/>
                      <a:pt x="1" y="11528"/>
                      <a:pt x="1" y="2572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6"/>
              <p:cNvSpPr/>
              <p:nvPr/>
            </p:nvSpPr>
            <p:spPr>
              <a:xfrm>
                <a:off x="5959084" y="2443025"/>
                <a:ext cx="2248902" cy="2163650"/>
              </a:xfrm>
              <a:custGeom>
                <a:avLst/>
                <a:gdLst/>
                <a:ahLst/>
                <a:cxnLst/>
                <a:rect l="l" t="t" r="r" b="b"/>
                <a:pathLst>
                  <a:path w="54210" h="52155" extrusionOk="0">
                    <a:moveTo>
                      <a:pt x="49536" y="16365"/>
                    </a:moveTo>
                    <a:cubicBezTo>
                      <a:pt x="53467" y="25854"/>
                      <a:pt x="51303" y="36769"/>
                      <a:pt x="44032" y="44036"/>
                    </a:cubicBezTo>
                    <a:cubicBezTo>
                      <a:pt x="39172" y="48896"/>
                      <a:pt x="32682" y="51475"/>
                      <a:pt x="26079" y="51475"/>
                    </a:cubicBezTo>
                    <a:cubicBezTo>
                      <a:pt x="22808" y="51475"/>
                      <a:pt x="19507" y="50841"/>
                      <a:pt x="16361" y="49536"/>
                    </a:cubicBezTo>
                    <a:cubicBezTo>
                      <a:pt x="6876" y="45606"/>
                      <a:pt x="688" y="36354"/>
                      <a:pt x="688" y="26087"/>
                    </a:cubicBezTo>
                    <a:cubicBezTo>
                      <a:pt x="703" y="12053"/>
                      <a:pt x="12049" y="688"/>
                      <a:pt x="26083" y="688"/>
                    </a:cubicBezTo>
                    <a:cubicBezTo>
                      <a:pt x="36349" y="688"/>
                      <a:pt x="45621" y="6876"/>
                      <a:pt x="49536" y="16365"/>
                    </a:cubicBezTo>
                    <a:close/>
                    <a:moveTo>
                      <a:pt x="16093" y="1989"/>
                    </a:moveTo>
                    <a:cubicBezTo>
                      <a:pt x="6351" y="6029"/>
                      <a:pt x="1" y="15533"/>
                      <a:pt x="1" y="26087"/>
                    </a:cubicBezTo>
                    <a:cubicBezTo>
                      <a:pt x="19" y="40463"/>
                      <a:pt x="11688" y="52135"/>
                      <a:pt x="26083" y="52155"/>
                    </a:cubicBezTo>
                    <a:cubicBezTo>
                      <a:pt x="36617" y="52155"/>
                      <a:pt x="46126" y="45804"/>
                      <a:pt x="50165" y="36062"/>
                    </a:cubicBezTo>
                    <a:cubicBezTo>
                      <a:pt x="54209" y="26320"/>
                      <a:pt x="51972" y="15103"/>
                      <a:pt x="44522" y="7633"/>
                    </a:cubicBezTo>
                    <a:cubicBezTo>
                      <a:pt x="39527" y="2650"/>
                      <a:pt x="32857" y="1"/>
                      <a:pt x="26071" y="1"/>
                    </a:cubicBezTo>
                    <a:cubicBezTo>
                      <a:pt x="22711" y="1"/>
                      <a:pt x="19325" y="649"/>
                      <a:pt x="16093" y="1989"/>
                    </a:cubicBezTo>
                    <a:close/>
                  </a:path>
                </a:pathLst>
              </a:custGeom>
              <a:solidFill>
                <a:srgbClr val="CAA1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6"/>
              <p:cNvSpPr/>
              <p:nvPr/>
            </p:nvSpPr>
            <p:spPr>
              <a:xfrm>
                <a:off x="6345468" y="3766747"/>
                <a:ext cx="1390992" cy="826547"/>
              </a:xfrm>
              <a:custGeom>
                <a:avLst/>
                <a:gdLst/>
                <a:ahLst/>
                <a:cxnLst/>
                <a:rect l="l" t="t" r="r" b="b"/>
                <a:pathLst>
                  <a:path w="33530" h="19924" extrusionOk="0">
                    <a:moveTo>
                      <a:pt x="1065" y="1"/>
                    </a:moveTo>
                    <a:lnTo>
                      <a:pt x="1065" y="13786"/>
                    </a:lnTo>
                    <a:lnTo>
                      <a:pt x="0" y="13786"/>
                    </a:lnTo>
                    <a:cubicBezTo>
                      <a:pt x="1348" y="14936"/>
                      <a:pt x="3053" y="16085"/>
                      <a:pt x="4619" y="16940"/>
                    </a:cubicBezTo>
                    <a:cubicBezTo>
                      <a:pt x="5955" y="17651"/>
                      <a:pt x="7357" y="18245"/>
                      <a:pt x="8818" y="18711"/>
                    </a:cubicBezTo>
                    <a:cubicBezTo>
                      <a:pt x="11354" y="19550"/>
                      <a:pt x="14066" y="19923"/>
                      <a:pt x="16886" y="19923"/>
                    </a:cubicBezTo>
                    <a:cubicBezTo>
                      <a:pt x="23240" y="19923"/>
                      <a:pt x="29051" y="17609"/>
                      <a:pt x="33530" y="13786"/>
                    </a:cubicBezTo>
                    <a:lnTo>
                      <a:pt x="25590" y="13786"/>
                    </a:lnTo>
                    <a:lnTo>
                      <a:pt x="25590" y="67"/>
                    </a:lnTo>
                    <a:cubicBezTo>
                      <a:pt x="24060" y="44"/>
                      <a:pt x="22502" y="20"/>
                      <a:pt x="21391" y="1"/>
                    </a:cubicBezTo>
                    <a:lnTo>
                      <a:pt x="21391" y="13786"/>
                    </a:lnTo>
                    <a:lnTo>
                      <a:pt x="5264" y="13786"/>
                    </a:lnTo>
                    <a:lnTo>
                      <a:pt x="5264" y="67"/>
                    </a:lnTo>
                    <a:cubicBezTo>
                      <a:pt x="3733" y="44"/>
                      <a:pt x="2171" y="20"/>
                      <a:pt x="10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6"/>
              <p:cNvSpPr/>
              <p:nvPr/>
            </p:nvSpPr>
            <p:spPr>
              <a:xfrm>
                <a:off x="6309377" y="3753223"/>
                <a:ext cx="1463176" cy="853429"/>
              </a:xfrm>
              <a:custGeom>
                <a:avLst/>
                <a:gdLst/>
                <a:ahLst/>
                <a:cxnLst/>
                <a:rect l="l" t="t" r="r" b="b"/>
                <a:pathLst>
                  <a:path w="35270" h="20572" extrusionOk="0">
                    <a:moveTo>
                      <a:pt x="22584" y="653"/>
                    </a:moveTo>
                    <a:cubicBezTo>
                      <a:pt x="23578" y="669"/>
                      <a:pt x="24855" y="692"/>
                      <a:pt x="26142" y="712"/>
                    </a:cubicBezTo>
                    <a:lnTo>
                      <a:pt x="26142" y="14430"/>
                    </a:lnTo>
                    <a:lnTo>
                      <a:pt x="33502" y="14430"/>
                    </a:lnTo>
                    <a:cubicBezTo>
                      <a:pt x="29036" y="17985"/>
                      <a:pt x="23477" y="19927"/>
                      <a:pt x="17756" y="19927"/>
                    </a:cubicBezTo>
                    <a:cubicBezTo>
                      <a:pt x="14870" y="19927"/>
                      <a:pt x="12189" y="19527"/>
                      <a:pt x="9785" y="18731"/>
                    </a:cubicBezTo>
                    <a:cubicBezTo>
                      <a:pt x="8364" y="18276"/>
                      <a:pt x="6969" y="17689"/>
                      <a:pt x="5644" y="16986"/>
                    </a:cubicBezTo>
                    <a:cubicBezTo>
                      <a:pt x="4312" y="16257"/>
                      <a:pt x="2941" y="15351"/>
                      <a:pt x="1772" y="14430"/>
                    </a:cubicBezTo>
                    <a:lnTo>
                      <a:pt x="2257" y="14430"/>
                    </a:lnTo>
                    <a:lnTo>
                      <a:pt x="2257" y="653"/>
                    </a:lnTo>
                    <a:cubicBezTo>
                      <a:pt x="3251" y="669"/>
                      <a:pt x="4529" y="692"/>
                      <a:pt x="5811" y="712"/>
                    </a:cubicBezTo>
                    <a:lnTo>
                      <a:pt x="5811" y="14430"/>
                    </a:lnTo>
                    <a:lnTo>
                      <a:pt x="22584" y="14430"/>
                    </a:lnTo>
                    <a:lnTo>
                      <a:pt x="22584" y="653"/>
                    </a:lnTo>
                    <a:close/>
                    <a:moveTo>
                      <a:pt x="1612" y="0"/>
                    </a:moveTo>
                    <a:lnTo>
                      <a:pt x="1612" y="13790"/>
                    </a:lnTo>
                    <a:lnTo>
                      <a:pt x="1" y="13790"/>
                    </a:lnTo>
                    <a:lnTo>
                      <a:pt x="661" y="14353"/>
                    </a:lnTo>
                    <a:cubicBezTo>
                      <a:pt x="1989" y="15487"/>
                      <a:pt x="3694" y="16653"/>
                      <a:pt x="5341" y="17550"/>
                    </a:cubicBezTo>
                    <a:cubicBezTo>
                      <a:pt x="6700" y="18272"/>
                      <a:pt x="8130" y="18878"/>
                      <a:pt x="9587" y="19340"/>
                    </a:cubicBezTo>
                    <a:cubicBezTo>
                      <a:pt x="12053" y="20156"/>
                      <a:pt x="14800" y="20572"/>
                      <a:pt x="17756" y="20572"/>
                    </a:cubicBezTo>
                    <a:cubicBezTo>
                      <a:pt x="23928" y="20572"/>
                      <a:pt x="29913" y="18365"/>
                      <a:pt x="34609" y="14353"/>
                    </a:cubicBezTo>
                    <a:lnTo>
                      <a:pt x="35269" y="13790"/>
                    </a:lnTo>
                    <a:lnTo>
                      <a:pt x="26782" y="13790"/>
                    </a:lnTo>
                    <a:lnTo>
                      <a:pt x="26782" y="78"/>
                    </a:lnTo>
                    <a:lnTo>
                      <a:pt x="26468" y="74"/>
                    </a:lnTo>
                    <a:cubicBezTo>
                      <a:pt x="24934" y="51"/>
                      <a:pt x="23376" y="24"/>
                      <a:pt x="22269" y="4"/>
                    </a:cubicBezTo>
                    <a:lnTo>
                      <a:pt x="21942" y="0"/>
                    </a:lnTo>
                    <a:lnTo>
                      <a:pt x="21942" y="13790"/>
                    </a:lnTo>
                    <a:lnTo>
                      <a:pt x="6452" y="13790"/>
                    </a:lnTo>
                    <a:lnTo>
                      <a:pt x="6452" y="78"/>
                    </a:lnTo>
                    <a:lnTo>
                      <a:pt x="6137" y="74"/>
                    </a:lnTo>
                    <a:cubicBezTo>
                      <a:pt x="4608" y="51"/>
                      <a:pt x="3050" y="24"/>
                      <a:pt x="1939" y="4"/>
                    </a:cubicBezTo>
                    <a:lnTo>
                      <a:pt x="16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6"/>
              <p:cNvSpPr/>
              <p:nvPr/>
            </p:nvSpPr>
            <p:spPr>
              <a:xfrm>
                <a:off x="6034129" y="2730345"/>
                <a:ext cx="1506237" cy="1552618"/>
              </a:xfrm>
              <a:custGeom>
                <a:avLst/>
                <a:gdLst/>
                <a:ahLst/>
                <a:cxnLst/>
                <a:rect l="l" t="t" r="r" b="b"/>
                <a:pathLst>
                  <a:path w="36308" h="37426" extrusionOk="0">
                    <a:moveTo>
                      <a:pt x="1" y="18711"/>
                    </a:moveTo>
                    <a:cubicBezTo>
                      <a:pt x="1" y="29046"/>
                      <a:pt x="8131" y="37425"/>
                      <a:pt x="18156" y="37425"/>
                    </a:cubicBezTo>
                    <a:cubicBezTo>
                      <a:pt x="28181" y="37425"/>
                      <a:pt x="36307" y="29046"/>
                      <a:pt x="36307" y="18711"/>
                    </a:cubicBezTo>
                    <a:cubicBezTo>
                      <a:pt x="36307" y="8379"/>
                      <a:pt x="28181" y="0"/>
                      <a:pt x="18156" y="0"/>
                    </a:cubicBezTo>
                    <a:cubicBezTo>
                      <a:pt x="8131" y="0"/>
                      <a:pt x="1" y="8379"/>
                      <a:pt x="1" y="18711"/>
                    </a:cubicBezTo>
                    <a:close/>
                  </a:path>
                </a:pathLst>
              </a:custGeom>
              <a:solidFill>
                <a:srgbClr val="E2BF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6"/>
              <p:cNvSpPr/>
              <p:nvPr/>
            </p:nvSpPr>
            <p:spPr>
              <a:xfrm>
                <a:off x="6020979" y="2716946"/>
                <a:ext cx="1532746" cy="1579209"/>
              </a:xfrm>
              <a:custGeom>
                <a:avLst/>
                <a:gdLst/>
                <a:ahLst/>
                <a:cxnLst/>
                <a:rect l="l" t="t" r="r" b="b"/>
                <a:pathLst>
                  <a:path w="36947" h="38067" extrusionOk="0">
                    <a:moveTo>
                      <a:pt x="18473" y="642"/>
                    </a:moveTo>
                    <a:cubicBezTo>
                      <a:pt x="28304" y="642"/>
                      <a:pt x="36302" y="8892"/>
                      <a:pt x="36302" y="19034"/>
                    </a:cubicBezTo>
                    <a:cubicBezTo>
                      <a:pt x="36302" y="29175"/>
                      <a:pt x="28304" y="37426"/>
                      <a:pt x="18473" y="37426"/>
                    </a:cubicBezTo>
                    <a:cubicBezTo>
                      <a:pt x="8638" y="37426"/>
                      <a:pt x="641" y="29175"/>
                      <a:pt x="641" y="19034"/>
                    </a:cubicBezTo>
                    <a:cubicBezTo>
                      <a:pt x="641" y="8892"/>
                      <a:pt x="8638" y="642"/>
                      <a:pt x="18473" y="642"/>
                    </a:cubicBezTo>
                    <a:close/>
                    <a:moveTo>
                      <a:pt x="18473" y="1"/>
                    </a:moveTo>
                    <a:cubicBezTo>
                      <a:pt x="8285" y="1"/>
                      <a:pt x="0" y="8539"/>
                      <a:pt x="0" y="19034"/>
                    </a:cubicBezTo>
                    <a:cubicBezTo>
                      <a:pt x="0" y="29529"/>
                      <a:pt x="8285" y="38067"/>
                      <a:pt x="18473" y="38067"/>
                    </a:cubicBezTo>
                    <a:cubicBezTo>
                      <a:pt x="28657" y="38067"/>
                      <a:pt x="36947" y="29529"/>
                      <a:pt x="36947" y="19034"/>
                    </a:cubicBezTo>
                    <a:cubicBezTo>
                      <a:pt x="36947" y="8539"/>
                      <a:pt x="28657" y="1"/>
                      <a:pt x="18473" y="1"/>
                    </a:cubicBezTo>
                    <a:close/>
                  </a:path>
                </a:pathLst>
              </a:custGeom>
              <a:solidFill>
                <a:srgbClr val="CAA1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6"/>
              <p:cNvSpPr/>
              <p:nvPr/>
            </p:nvSpPr>
            <p:spPr>
              <a:xfrm>
                <a:off x="7410284" y="3981718"/>
                <a:ext cx="485997" cy="501014"/>
              </a:xfrm>
              <a:custGeom>
                <a:avLst/>
                <a:gdLst/>
                <a:ahLst/>
                <a:cxnLst/>
                <a:rect l="l" t="t" r="r" b="b"/>
                <a:pathLst>
                  <a:path w="11715" h="12077" extrusionOk="0">
                    <a:moveTo>
                      <a:pt x="0" y="6040"/>
                    </a:moveTo>
                    <a:cubicBezTo>
                      <a:pt x="0" y="9373"/>
                      <a:pt x="2622" y="12076"/>
                      <a:pt x="5857" y="12076"/>
                    </a:cubicBezTo>
                    <a:cubicBezTo>
                      <a:pt x="9093" y="12076"/>
                      <a:pt x="11714" y="9373"/>
                      <a:pt x="11714" y="6040"/>
                    </a:cubicBezTo>
                    <a:cubicBezTo>
                      <a:pt x="11714" y="2704"/>
                      <a:pt x="9093" y="0"/>
                      <a:pt x="5857" y="0"/>
                    </a:cubicBezTo>
                    <a:cubicBezTo>
                      <a:pt x="2622" y="0"/>
                      <a:pt x="0" y="2704"/>
                      <a:pt x="0" y="6040"/>
                    </a:cubicBezTo>
                    <a:close/>
                  </a:path>
                </a:pathLst>
              </a:custGeom>
              <a:solidFill>
                <a:srgbClr val="E2BF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6"/>
              <p:cNvSpPr/>
              <p:nvPr/>
            </p:nvSpPr>
            <p:spPr>
              <a:xfrm>
                <a:off x="7405887" y="3977362"/>
                <a:ext cx="494626" cy="509726"/>
              </a:xfrm>
              <a:custGeom>
                <a:avLst/>
                <a:gdLst/>
                <a:ahLst/>
                <a:cxnLst/>
                <a:rect l="l" t="t" r="r" b="b"/>
                <a:pathLst>
                  <a:path w="11923" h="12287" extrusionOk="0">
                    <a:moveTo>
                      <a:pt x="5963" y="211"/>
                    </a:moveTo>
                    <a:cubicBezTo>
                      <a:pt x="9133" y="211"/>
                      <a:pt x="11716" y="2871"/>
                      <a:pt x="11716" y="6145"/>
                    </a:cubicBezTo>
                    <a:cubicBezTo>
                      <a:pt x="11716" y="9416"/>
                      <a:pt x="9133" y="12077"/>
                      <a:pt x="5963" y="12077"/>
                    </a:cubicBezTo>
                    <a:cubicBezTo>
                      <a:pt x="2790" y="12077"/>
                      <a:pt x="211" y="9416"/>
                      <a:pt x="211" y="6145"/>
                    </a:cubicBezTo>
                    <a:cubicBezTo>
                      <a:pt x="211" y="2871"/>
                      <a:pt x="2790" y="211"/>
                      <a:pt x="5963" y="211"/>
                    </a:cubicBezTo>
                    <a:close/>
                    <a:moveTo>
                      <a:pt x="5963" y="1"/>
                    </a:moveTo>
                    <a:cubicBezTo>
                      <a:pt x="2677" y="1"/>
                      <a:pt x="1" y="2758"/>
                      <a:pt x="1" y="6145"/>
                    </a:cubicBezTo>
                    <a:cubicBezTo>
                      <a:pt x="1" y="9528"/>
                      <a:pt x="2677" y="12287"/>
                      <a:pt x="5963" y="12287"/>
                    </a:cubicBezTo>
                    <a:cubicBezTo>
                      <a:pt x="9249" y="12287"/>
                      <a:pt x="11922" y="9528"/>
                      <a:pt x="11922" y="6145"/>
                    </a:cubicBezTo>
                    <a:cubicBezTo>
                      <a:pt x="11922" y="2758"/>
                      <a:pt x="9249" y="1"/>
                      <a:pt x="5963" y="1"/>
                    </a:cubicBezTo>
                    <a:close/>
                  </a:path>
                </a:pathLst>
              </a:custGeom>
              <a:solidFill>
                <a:srgbClr val="FFC800"/>
              </a:solidFill>
              <a:ln w="19050" cap="flat" cmpd="sng">
                <a:solidFill>
                  <a:srgbClr val="C39F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6"/>
              <p:cNvSpPr/>
              <p:nvPr/>
            </p:nvSpPr>
            <p:spPr>
              <a:xfrm>
                <a:off x="5861398" y="3981718"/>
                <a:ext cx="486038" cy="501014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2077" extrusionOk="0">
                    <a:moveTo>
                      <a:pt x="0" y="6040"/>
                    </a:moveTo>
                    <a:cubicBezTo>
                      <a:pt x="0" y="9373"/>
                      <a:pt x="2622" y="12076"/>
                      <a:pt x="5858" y="12076"/>
                    </a:cubicBezTo>
                    <a:cubicBezTo>
                      <a:pt x="9093" y="12076"/>
                      <a:pt x="11716" y="9373"/>
                      <a:pt x="11716" y="6040"/>
                    </a:cubicBezTo>
                    <a:cubicBezTo>
                      <a:pt x="11716" y="2704"/>
                      <a:pt x="9093" y="0"/>
                      <a:pt x="5858" y="0"/>
                    </a:cubicBezTo>
                    <a:cubicBezTo>
                      <a:pt x="2622" y="0"/>
                      <a:pt x="0" y="2704"/>
                      <a:pt x="0" y="6040"/>
                    </a:cubicBezTo>
                    <a:close/>
                  </a:path>
                </a:pathLst>
              </a:custGeom>
              <a:solidFill>
                <a:srgbClr val="E2BF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6"/>
              <p:cNvSpPr/>
              <p:nvPr/>
            </p:nvSpPr>
            <p:spPr>
              <a:xfrm>
                <a:off x="5857042" y="3977362"/>
                <a:ext cx="494584" cy="509726"/>
              </a:xfrm>
              <a:custGeom>
                <a:avLst/>
                <a:gdLst/>
                <a:ahLst/>
                <a:cxnLst/>
                <a:rect l="l" t="t" r="r" b="b"/>
                <a:pathLst>
                  <a:path w="11922" h="12287" extrusionOk="0">
                    <a:moveTo>
                      <a:pt x="5963" y="211"/>
                    </a:moveTo>
                    <a:cubicBezTo>
                      <a:pt x="9132" y="211"/>
                      <a:pt x="11715" y="2871"/>
                      <a:pt x="11715" y="6145"/>
                    </a:cubicBezTo>
                    <a:cubicBezTo>
                      <a:pt x="11715" y="9416"/>
                      <a:pt x="9132" y="12077"/>
                      <a:pt x="5963" y="12077"/>
                    </a:cubicBezTo>
                    <a:cubicBezTo>
                      <a:pt x="2789" y="12077"/>
                      <a:pt x="206" y="9416"/>
                      <a:pt x="206" y="6145"/>
                    </a:cubicBezTo>
                    <a:cubicBezTo>
                      <a:pt x="206" y="2871"/>
                      <a:pt x="2789" y="211"/>
                      <a:pt x="5963" y="211"/>
                    </a:cubicBezTo>
                    <a:close/>
                    <a:moveTo>
                      <a:pt x="5963" y="1"/>
                    </a:moveTo>
                    <a:cubicBezTo>
                      <a:pt x="2676" y="1"/>
                      <a:pt x="0" y="2758"/>
                      <a:pt x="0" y="6145"/>
                    </a:cubicBezTo>
                    <a:cubicBezTo>
                      <a:pt x="0" y="9528"/>
                      <a:pt x="2676" y="12287"/>
                      <a:pt x="5963" y="12287"/>
                    </a:cubicBezTo>
                    <a:cubicBezTo>
                      <a:pt x="9249" y="12287"/>
                      <a:pt x="11921" y="9528"/>
                      <a:pt x="11921" y="6145"/>
                    </a:cubicBezTo>
                    <a:cubicBezTo>
                      <a:pt x="11921" y="2758"/>
                      <a:pt x="9249" y="1"/>
                      <a:pt x="5963" y="1"/>
                    </a:cubicBezTo>
                    <a:close/>
                  </a:path>
                </a:pathLst>
              </a:custGeom>
              <a:solidFill>
                <a:srgbClr val="CAA109"/>
              </a:solidFill>
              <a:ln w="19050" cap="flat" cmpd="sng">
                <a:solidFill>
                  <a:srgbClr val="C39F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6"/>
              <p:cNvSpPr/>
              <p:nvPr/>
            </p:nvSpPr>
            <p:spPr>
              <a:xfrm>
                <a:off x="6879660" y="3708586"/>
                <a:ext cx="268449" cy="221447"/>
              </a:xfrm>
              <a:custGeom>
                <a:avLst/>
                <a:gdLst/>
                <a:ahLst/>
                <a:cxnLst/>
                <a:rect l="l" t="t" r="r" b="b"/>
                <a:pathLst>
                  <a:path w="6471" h="5338" extrusionOk="0">
                    <a:moveTo>
                      <a:pt x="3236" y="1"/>
                    </a:moveTo>
                    <a:cubicBezTo>
                      <a:pt x="1449" y="1"/>
                      <a:pt x="0" y="1193"/>
                      <a:pt x="0" y="2669"/>
                    </a:cubicBezTo>
                    <a:cubicBezTo>
                      <a:pt x="0" y="4142"/>
                      <a:pt x="1449" y="5338"/>
                      <a:pt x="3236" y="5338"/>
                    </a:cubicBezTo>
                    <a:cubicBezTo>
                      <a:pt x="5022" y="5338"/>
                      <a:pt x="6471" y="4142"/>
                      <a:pt x="6471" y="2669"/>
                    </a:cubicBezTo>
                    <a:cubicBezTo>
                      <a:pt x="6471" y="1193"/>
                      <a:pt x="5022" y="1"/>
                      <a:pt x="3236" y="1"/>
                    </a:cubicBezTo>
                    <a:close/>
                  </a:path>
                </a:pathLst>
              </a:custGeom>
              <a:solidFill>
                <a:srgbClr val="DE9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6"/>
              <p:cNvSpPr/>
              <p:nvPr/>
            </p:nvSpPr>
            <p:spPr>
              <a:xfrm rot="4573392">
                <a:off x="4590748" y="2609200"/>
                <a:ext cx="723103" cy="2841699"/>
              </a:xfrm>
              <a:prstGeom prst="trapezoid">
                <a:avLst>
                  <a:gd name="adj" fmla="val 45927"/>
                </a:avLst>
              </a:prstGeom>
              <a:solidFill>
                <a:srgbClr val="D0254D">
                  <a:alpha val="519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6"/>
              <p:cNvSpPr/>
              <p:nvPr/>
            </p:nvSpPr>
            <p:spPr>
              <a:xfrm>
                <a:off x="6288261" y="3616449"/>
                <a:ext cx="131673" cy="131507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3170" extrusionOk="0">
                    <a:moveTo>
                      <a:pt x="1589" y="0"/>
                    </a:moveTo>
                    <a:cubicBezTo>
                      <a:pt x="712" y="0"/>
                      <a:pt x="1" y="707"/>
                      <a:pt x="1" y="1585"/>
                    </a:cubicBezTo>
                    <a:cubicBezTo>
                      <a:pt x="1" y="2458"/>
                      <a:pt x="712" y="3170"/>
                      <a:pt x="1589" y="3170"/>
                    </a:cubicBezTo>
                    <a:cubicBezTo>
                      <a:pt x="2464" y="3170"/>
                      <a:pt x="3174" y="2458"/>
                      <a:pt x="3174" y="1585"/>
                    </a:cubicBezTo>
                    <a:cubicBezTo>
                      <a:pt x="3174" y="707"/>
                      <a:pt x="2464" y="0"/>
                      <a:pt x="15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6"/>
              <p:cNvSpPr/>
              <p:nvPr/>
            </p:nvSpPr>
            <p:spPr>
              <a:xfrm rot="-1012928">
                <a:off x="6562389" y="3511929"/>
                <a:ext cx="260404" cy="42771"/>
              </a:xfrm>
              <a:custGeom>
                <a:avLst/>
                <a:gdLst/>
                <a:ahLst/>
                <a:cxnLst/>
                <a:rect l="l" t="t" r="r" b="b"/>
                <a:pathLst>
                  <a:path w="6277" h="1031" extrusionOk="0">
                    <a:moveTo>
                      <a:pt x="517" y="1"/>
                    </a:moveTo>
                    <a:cubicBezTo>
                      <a:pt x="233" y="1"/>
                      <a:pt x="0" y="230"/>
                      <a:pt x="0" y="517"/>
                    </a:cubicBezTo>
                    <a:cubicBezTo>
                      <a:pt x="0" y="802"/>
                      <a:pt x="233" y="1030"/>
                      <a:pt x="517" y="1030"/>
                    </a:cubicBezTo>
                    <a:lnTo>
                      <a:pt x="5760" y="1030"/>
                    </a:lnTo>
                    <a:cubicBezTo>
                      <a:pt x="6044" y="1030"/>
                      <a:pt x="6277" y="802"/>
                      <a:pt x="6277" y="517"/>
                    </a:cubicBezTo>
                    <a:cubicBezTo>
                      <a:pt x="6277" y="230"/>
                      <a:pt x="6044" y="1"/>
                      <a:pt x="57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6"/>
              <p:cNvSpPr/>
              <p:nvPr/>
            </p:nvSpPr>
            <p:spPr>
              <a:xfrm rot="599243">
                <a:off x="6224003" y="3511945"/>
                <a:ext cx="260284" cy="42772"/>
              </a:xfrm>
              <a:custGeom>
                <a:avLst/>
                <a:gdLst/>
                <a:ahLst/>
                <a:cxnLst/>
                <a:rect l="l" t="t" r="r" b="b"/>
                <a:pathLst>
                  <a:path w="6274" h="1031" extrusionOk="0">
                    <a:moveTo>
                      <a:pt x="517" y="1"/>
                    </a:moveTo>
                    <a:cubicBezTo>
                      <a:pt x="229" y="1"/>
                      <a:pt x="0" y="230"/>
                      <a:pt x="0" y="517"/>
                    </a:cubicBezTo>
                    <a:cubicBezTo>
                      <a:pt x="0" y="802"/>
                      <a:pt x="229" y="1030"/>
                      <a:pt x="517" y="1030"/>
                    </a:cubicBezTo>
                    <a:lnTo>
                      <a:pt x="5760" y="1030"/>
                    </a:lnTo>
                    <a:cubicBezTo>
                      <a:pt x="6044" y="1030"/>
                      <a:pt x="6273" y="802"/>
                      <a:pt x="6273" y="517"/>
                    </a:cubicBezTo>
                    <a:cubicBezTo>
                      <a:pt x="6273" y="230"/>
                      <a:pt x="6044" y="1"/>
                      <a:pt x="57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6"/>
              <p:cNvSpPr/>
              <p:nvPr/>
            </p:nvSpPr>
            <p:spPr>
              <a:xfrm>
                <a:off x="6462951" y="3808023"/>
                <a:ext cx="99481" cy="4273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030" extrusionOk="0">
                    <a:moveTo>
                      <a:pt x="513" y="0"/>
                    </a:moveTo>
                    <a:cubicBezTo>
                      <a:pt x="230" y="0"/>
                      <a:pt x="0" y="230"/>
                      <a:pt x="0" y="517"/>
                    </a:cubicBezTo>
                    <a:cubicBezTo>
                      <a:pt x="0" y="800"/>
                      <a:pt x="230" y="1030"/>
                      <a:pt x="513" y="1030"/>
                    </a:cubicBezTo>
                    <a:lnTo>
                      <a:pt x="1884" y="1030"/>
                    </a:lnTo>
                    <a:cubicBezTo>
                      <a:pt x="2168" y="1030"/>
                      <a:pt x="2397" y="800"/>
                      <a:pt x="2397" y="517"/>
                    </a:cubicBezTo>
                    <a:cubicBezTo>
                      <a:pt x="2397" y="230"/>
                      <a:pt x="2168" y="0"/>
                      <a:pt x="1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6"/>
              <p:cNvSpPr/>
              <p:nvPr/>
            </p:nvSpPr>
            <p:spPr>
              <a:xfrm>
                <a:off x="5779417" y="2369557"/>
                <a:ext cx="2405508" cy="1080643"/>
              </a:xfrm>
              <a:custGeom>
                <a:avLst/>
                <a:gdLst/>
                <a:ahLst/>
                <a:cxnLst/>
                <a:rect l="l" t="t" r="r" b="b"/>
                <a:pathLst>
                  <a:path w="57985" h="26049" extrusionOk="0">
                    <a:moveTo>
                      <a:pt x="28993" y="0"/>
                    </a:moveTo>
                    <a:cubicBezTo>
                      <a:pt x="15522" y="0"/>
                      <a:pt x="4094" y="10931"/>
                      <a:pt x="0" y="26049"/>
                    </a:cubicBezTo>
                    <a:lnTo>
                      <a:pt x="0" y="26049"/>
                    </a:lnTo>
                    <a:lnTo>
                      <a:pt x="178" y="25997"/>
                    </a:lnTo>
                    <a:cubicBezTo>
                      <a:pt x="9501" y="24607"/>
                      <a:pt x="19158" y="23877"/>
                      <a:pt x="29043" y="23877"/>
                    </a:cubicBezTo>
                    <a:cubicBezTo>
                      <a:pt x="33463" y="23877"/>
                      <a:pt x="37829" y="24032"/>
                      <a:pt x="42148" y="24316"/>
                    </a:cubicBezTo>
                    <a:lnTo>
                      <a:pt x="42983" y="22653"/>
                    </a:lnTo>
                    <a:lnTo>
                      <a:pt x="44824" y="18994"/>
                    </a:lnTo>
                    <a:lnTo>
                      <a:pt x="46631" y="22677"/>
                    </a:lnTo>
                    <a:lnTo>
                      <a:pt x="47652" y="24755"/>
                    </a:lnTo>
                    <a:cubicBezTo>
                      <a:pt x="51109" y="25081"/>
                      <a:pt x="54527" y="25497"/>
                      <a:pt x="57903" y="25997"/>
                    </a:cubicBezTo>
                    <a:lnTo>
                      <a:pt x="57985" y="25997"/>
                    </a:lnTo>
                    <a:cubicBezTo>
                      <a:pt x="53890" y="10880"/>
                      <a:pt x="42463" y="0"/>
                      <a:pt x="28993" y="0"/>
                    </a:cubicBezTo>
                    <a:close/>
                  </a:path>
                </a:pathLst>
              </a:custGeom>
              <a:solidFill>
                <a:srgbClr val="5B3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6"/>
              <p:cNvSpPr/>
              <p:nvPr/>
            </p:nvSpPr>
            <p:spPr>
              <a:xfrm>
                <a:off x="5759712" y="2350225"/>
                <a:ext cx="2444711" cy="1119141"/>
              </a:xfrm>
              <a:custGeom>
                <a:avLst/>
                <a:gdLst/>
                <a:ahLst/>
                <a:cxnLst/>
                <a:rect l="l" t="t" r="r" b="b"/>
                <a:pathLst>
                  <a:path w="58930" h="26977" extrusionOk="0">
                    <a:moveTo>
                      <a:pt x="29468" y="929"/>
                    </a:moveTo>
                    <a:cubicBezTo>
                      <a:pt x="42204" y="929"/>
                      <a:pt x="53534" y="10942"/>
                      <a:pt x="57845" y="25920"/>
                    </a:cubicBezTo>
                    <a:cubicBezTo>
                      <a:pt x="54765" y="25470"/>
                      <a:pt x="51596" y="25088"/>
                      <a:pt x="48411" y="24782"/>
                    </a:cubicBezTo>
                    <a:lnTo>
                      <a:pt x="45696" y="19251"/>
                    </a:lnTo>
                    <a:cubicBezTo>
                      <a:pt x="45622" y="19099"/>
                      <a:pt x="45470" y="19002"/>
                      <a:pt x="45303" y="18998"/>
                    </a:cubicBezTo>
                    <a:lnTo>
                      <a:pt x="45299" y="18998"/>
                    </a:lnTo>
                    <a:cubicBezTo>
                      <a:pt x="45133" y="18998"/>
                      <a:pt x="44981" y="19095"/>
                      <a:pt x="44903" y="19247"/>
                    </a:cubicBezTo>
                    <a:lnTo>
                      <a:pt x="42359" y="24301"/>
                    </a:lnTo>
                    <a:cubicBezTo>
                      <a:pt x="38040" y="24021"/>
                      <a:pt x="33720" y="23881"/>
                      <a:pt x="29518" y="23881"/>
                    </a:cubicBezTo>
                    <a:cubicBezTo>
                      <a:pt x="19955" y="23881"/>
                      <a:pt x="10395" y="24572"/>
                      <a:pt x="1101" y="25932"/>
                    </a:cubicBezTo>
                    <a:cubicBezTo>
                      <a:pt x="5424" y="10942"/>
                      <a:pt x="16750" y="929"/>
                      <a:pt x="29468" y="929"/>
                    </a:cubicBezTo>
                    <a:close/>
                    <a:moveTo>
                      <a:pt x="29468" y="0"/>
                    </a:moveTo>
                    <a:cubicBezTo>
                      <a:pt x="16144" y="0"/>
                      <a:pt x="4321" y="10604"/>
                      <a:pt x="44" y="26390"/>
                    </a:cubicBezTo>
                    <a:cubicBezTo>
                      <a:pt x="1" y="26549"/>
                      <a:pt x="44" y="26720"/>
                      <a:pt x="157" y="26841"/>
                    </a:cubicBezTo>
                    <a:cubicBezTo>
                      <a:pt x="242" y="26929"/>
                      <a:pt x="355" y="26976"/>
                      <a:pt x="472" y="26976"/>
                    </a:cubicBezTo>
                    <a:cubicBezTo>
                      <a:pt x="510" y="26976"/>
                      <a:pt x="549" y="26972"/>
                      <a:pt x="588" y="26961"/>
                    </a:cubicBezTo>
                    <a:lnTo>
                      <a:pt x="743" y="26918"/>
                    </a:lnTo>
                    <a:cubicBezTo>
                      <a:pt x="10151" y="25516"/>
                      <a:pt x="19830" y="24805"/>
                      <a:pt x="29518" y="24805"/>
                    </a:cubicBezTo>
                    <a:cubicBezTo>
                      <a:pt x="33794" y="24805"/>
                      <a:pt x="38191" y="24953"/>
                      <a:pt x="42592" y="25244"/>
                    </a:cubicBezTo>
                    <a:cubicBezTo>
                      <a:pt x="42596" y="25244"/>
                      <a:pt x="42599" y="25244"/>
                      <a:pt x="42603" y="25244"/>
                    </a:cubicBezTo>
                    <a:cubicBezTo>
                      <a:pt x="42773" y="25244"/>
                      <a:pt x="42936" y="25155"/>
                      <a:pt x="43015" y="24995"/>
                    </a:cubicBezTo>
                    <a:lnTo>
                      <a:pt x="45296" y="20470"/>
                    </a:lnTo>
                    <a:lnTo>
                      <a:pt x="47727" y="25430"/>
                    </a:lnTo>
                    <a:cubicBezTo>
                      <a:pt x="47797" y="25570"/>
                      <a:pt x="47933" y="25667"/>
                      <a:pt x="48085" y="25679"/>
                    </a:cubicBezTo>
                    <a:cubicBezTo>
                      <a:pt x="51545" y="26009"/>
                      <a:pt x="54987" y="26425"/>
                      <a:pt x="58311" y="26922"/>
                    </a:cubicBezTo>
                    <a:cubicBezTo>
                      <a:pt x="58335" y="26926"/>
                      <a:pt x="58354" y="26926"/>
                      <a:pt x="58378" y="26926"/>
                    </a:cubicBezTo>
                    <a:lnTo>
                      <a:pt x="58460" y="26926"/>
                    </a:lnTo>
                    <a:cubicBezTo>
                      <a:pt x="58599" y="26926"/>
                      <a:pt x="58731" y="26860"/>
                      <a:pt x="58817" y="26743"/>
                    </a:cubicBezTo>
                    <a:cubicBezTo>
                      <a:pt x="58902" y="26626"/>
                      <a:pt x="58929" y="26479"/>
                      <a:pt x="58890" y="26339"/>
                    </a:cubicBezTo>
                    <a:cubicBezTo>
                      <a:pt x="54622" y="10585"/>
                      <a:pt x="42798" y="0"/>
                      <a:pt x="29468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6"/>
              <p:cNvSpPr/>
              <p:nvPr/>
            </p:nvSpPr>
            <p:spPr>
              <a:xfrm rot="4573392">
                <a:off x="4715601" y="2416332"/>
                <a:ext cx="723103" cy="3348336"/>
              </a:xfrm>
              <a:prstGeom prst="trapezoid">
                <a:avLst>
                  <a:gd name="adj" fmla="val 45927"/>
                </a:avLst>
              </a:prstGeom>
              <a:solidFill>
                <a:srgbClr val="D0254D">
                  <a:alpha val="519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6"/>
              <p:cNvSpPr/>
              <p:nvPr/>
            </p:nvSpPr>
            <p:spPr>
              <a:xfrm>
                <a:off x="6626814" y="3616449"/>
                <a:ext cx="131507" cy="131507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3170" extrusionOk="0">
                    <a:moveTo>
                      <a:pt x="1585" y="0"/>
                    </a:moveTo>
                    <a:cubicBezTo>
                      <a:pt x="712" y="0"/>
                      <a:pt x="0" y="707"/>
                      <a:pt x="0" y="1585"/>
                    </a:cubicBezTo>
                    <a:cubicBezTo>
                      <a:pt x="0" y="2458"/>
                      <a:pt x="712" y="3170"/>
                      <a:pt x="1585" y="3170"/>
                    </a:cubicBezTo>
                    <a:cubicBezTo>
                      <a:pt x="2463" y="3170"/>
                      <a:pt x="3170" y="2458"/>
                      <a:pt x="3170" y="1585"/>
                    </a:cubicBezTo>
                    <a:cubicBezTo>
                      <a:pt x="3170" y="707"/>
                      <a:pt x="2463" y="0"/>
                      <a:pt x="1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64" name="Google Shape;764;p36"/>
            <p:cNvSpPr/>
            <p:nvPr/>
          </p:nvSpPr>
          <p:spPr>
            <a:xfrm rot="-936093">
              <a:off x="7909402" y="3151339"/>
              <a:ext cx="762513" cy="833455"/>
            </a:xfrm>
            <a:custGeom>
              <a:avLst/>
              <a:gdLst/>
              <a:ahLst/>
              <a:cxnLst/>
              <a:rect l="l" t="t" r="r" b="b"/>
              <a:pathLst>
                <a:path w="18380" h="20090" extrusionOk="0">
                  <a:moveTo>
                    <a:pt x="0" y="0"/>
                  </a:moveTo>
                  <a:lnTo>
                    <a:pt x="983" y="10045"/>
                  </a:lnTo>
                  <a:lnTo>
                    <a:pt x="1965" y="20090"/>
                  </a:lnTo>
                  <a:lnTo>
                    <a:pt x="10173" y="14217"/>
                  </a:lnTo>
                  <a:lnTo>
                    <a:pt x="13894" y="11556"/>
                  </a:lnTo>
                  <a:lnTo>
                    <a:pt x="13645" y="9016"/>
                  </a:lnTo>
                  <a:lnTo>
                    <a:pt x="15968" y="10073"/>
                  </a:lnTo>
                  <a:lnTo>
                    <a:pt x="18380" y="8344"/>
                  </a:lnTo>
                  <a:lnTo>
                    <a:pt x="9190" y="4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3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6"/>
            <p:cNvSpPr/>
            <p:nvPr/>
          </p:nvSpPr>
          <p:spPr>
            <a:xfrm rot="-936093">
              <a:off x="7891035" y="3133580"/>
              <a:ext cx="798980" cy="869091"/>
            </a:xfrm>
            <a:custGeom>
              <a:avLst/>
              <a:gdLst/>
              <a:ahLst/>
              <a:cxnLst/>
              <a:rect l="l" t="t" r="r" b="b"/>
              <a:pathLst>
                <a:path w="19259" h="20949" extrusionOk="0">
                  <a:moveTo>
                    <a:pt x="940" y="1125"/>
                  </a:moveTo>
                  <a:lnTo>
                    <a:pt x="17973" y="8855"/>
                  </a:lnTo>
                  <a:lnTo>
                    <a:pt x="16365" y="10008"/>
                  </a:lnTo>
                  <a:lnTo>
                    <a:pt x="14267" y="9057"/>
                  </a:lnTo>
                  <a:cubicBezTo>
                    <a:pt x="14211" y="9032"/>
                    <a:pt x="14150" y="9019"/>
                    <a:pt x="14090" y="9019"/>
                  </a:cubicBezTo>
                  <a:cubicBezTo>
                    <a:pt x="14002" y="9019"/>
                    <a:pt x="13914" y="9046"/>
                    <a:pt x="13840" y="9099"/>
                  </a:cubicBezTo>
                  <a:cubicBezTo>
                    <a:pt x="13715" y="9189"/>
                    <a:pt x="13649" y="9337"/>
                    <a:pt x="13665" y="9488"/>
                  </a:cubicBezTo>
                  <a:lnTo>
                    <a:pt x="13887" y="11779"/>
                  </a:lnTo>
                  <a:lnTo>
                    <a:pt x="2762" y="19742"/>
                  </a:lnTo>
                  <a:lnTo>
                    <a:pt x="940" y="1125"/>
                  </a:lnTo>
                  <a:close/>
                  <a:moveTo>
                    <a:pt x="443" y="0"/>
                  </a:moveTo>
                  <a:cubicBezTo>
                    <a:pt x="356" y="0"/>
                    <a:pt x="268" y="27"/>
                    <a:pt x="194" y="80"/>
                  </a:cubicBezTo>
                  <a:cubicBezTo>
                    <a:pt x="70" y="169"/>
                    <a:pt x="0" y="318"/>
                    <a:pt x="15" y="472"/>
                  </a:cubicBezTo>
                  <a:lnTo>
                    <a:pt x="999" y="10517"/>
                  </a:lnTo>
                  <a:lnTo>
                    <a:pt x="1981" y="20562"/>
                  </a:lnTo>
                  <a:cubicBezTo>
                    <a:pt x="1996" y="20714"/>
                    <a:pt x="2090" y="20850"/>
                    <a:pt x="2229" y="20911"/>
                  </a:cubicBezTo>
                  <a:cubicBezTo>
                    <a:pt x="2286" y="20937"/>
                    <a:pt x="2346" y="20949"/>
                    <a:pt x="2406" y="20949"/>
                  </a:cubicBezTo>
                  <a:cubicBezTo>
                    <a:pt x="2495" y="20949"/>
                    <a:pt x="2583" y="20922"/>
                    <a:pt x="2657" y="20868"/>
                  </a:cubicBezTo>
                  <a:lnTo>
                    <a:pt x="14586" y="12331"/>
                  </a:lnTo>
                  <a:cubicBezTo>
                    <a:pt x="14714" y="12242"/>
                    <a:pt x="14780" y="12094"/>
                    <a:pt x="14764" y="11942"/>
                  </a:cubicBezTo>
                  <a:lnTo>
                    <a:pt x="14590" y="10144"/>
                  </a:lnTo>
                  <a:lnTo>
                    <a:pt x="16232" y="10890"/>
                  </a:lnTo>
                  <a:cubicBezTo>
                    <a:pt x="16289" y="10915"/>
                    <a:pt x="16349" y="10928"/>
                    <a:pt x="16409" y="10928"/>
                  </a:cubicBezTo>
                  <a:cubicBezTo>
                    <a:pt x="16498" y="10928"/>
                    <a:pt x="16586" y="10900"/>
                    <a:pt x="16660" y="10847"/>
                  </a:cubicBezTo>
                  <a:lnTo>
                    <a:pt x="19076" y="9122"/>
                  </a:lnTo>
                  <a:cubicBezTo>
                    <a:pt x="19154" y="9065"/>
                    <a:pt x="19212" y="8983"/>
                    <a:pt x="19235" y="8894"/>
                  </a:cubicBezTo>
                  <a:cubicBezTo>
                    <a:pt x="19251" y="8839"/>
                    <a:pt x="19258" y="8785"/>
                    <a:pt x="19251" y="8731"/>
                  </a:cubicBezTo>
                  <a:cubicBezTo>
                    <a:pt x="19235" y="8579"/>
                    <a:pt x="19142" y="8447"/>
                    <a:pt x="19002" y="8381"/>
                  </a:cubicBezTo>
                  <a:lnTo>
                    <a:pt x="618" y="38"/>
                  </a:lnTo>
                  <a:cubicBezTo>
                    <a:pt x="563" y="13"/>
                    <a:pt x="503" y="0"/>
                    <a:pt x="443" y="0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" name="Google Shape;766;p36"/>
          <p:cNvGrpSpPr/>
          <p:nvPr/>
        </p:nvGrpSpPr>
        <p:grpSpPr>
          <a:xfrm>
            <a:off x="2725995" y="3622589"/>
            <a:ext cx="1233323" cy="1318665"/>
            <a:chOff x="1057783" y="3179461"/>
            <a:chExt cx="1538576" cy="1644631"/>
          </a:xfrm>
        </p:grpSpPr>
        <p:sp>
          <p:nvSpPr>
            <p:cNvPr id="767" name="Google Shape;767;p36"/>
            <p:cNvSpPr/>
            <p:nvPr/>
          </p:nvSpPr>
          <p:spPr>
            <a:xfrm>
              <a:off x="1898556" y="4424091"/>
              <a:ext cx="463274" cy="372765"/>
            </a:xfrm>
            <a:custGeom>
              <a:avLst/>
              <a:gdLst/>
              <a:ahLst/>
              <a:cxnLst/>
              <a:rect l="l" t="t" r="r" b="b"/>
              <a:pathLst>
                <a:path w="11056" h="8896" extrusionOk="0">
                  <a:moveTo>
                    <a:pt x="8291" y="1"/>
                  </a:moveTo>
                  <a:cubicBezTo>
                    <a:pt x="5365" y="1"/>
                    <a:pt x="1" y="1209"/>
                    <a:pt x="163" y="2254"/>
                  </a:cubicBezTo>
                  <a:lnTo>
                    <a:pt x="860" y="6782"/>
                  </a:lnTo>
                  <a:cubicBezTo>
                    <a:pt x="1069" y="8036"/>
                    <a:pt x="2184" y="8896"/>
                    <a:pt x="3391" y="8896"/>
                  </a:cubicBezTo>
                  <a:cubicBezTo>
                    <a:pt x="3531" y="8896"/>
                    <a:pt x="3716" y="8896"/>
                    <a:pt x="3856" y="8872"/>
                  </a:cubicBezTo>
                  <a:lnTo>
                    <a:pt x="8709" y="8036"/>
                  </a:lnTo>
                  <a:cubicBezTo>
                    <a:pt x="10103" y="7804"/>
                    <a:pt x="11055" y="6457"/>
                    <a:pt x="10800" y="5040"/>
                  </a:cubicBezTo>
                  <a:lnTo>
                    <a:pt x="10103" y="512"/>
                  </a:lnTo>
                  <a:cubicBezTo>
                    <a:pt x="10033" y="140"/>
                    <a:pt x="9313" y="1"/>
                    <a:pt x="82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6"/>
            <p:cNvSpPr/>
            <p:nvPr/>
          </p:nvSpPr>
          <p:spPr>
            <a:xfrm>
              <a:off x="1885902" y="4412442"/>
              <a:ext cx="485650" cy="393171"/>
            </a:xfrm>
            <a:custGeom>
              <a:avLst/>
              <a:gdLst/>
              <a:ahLst/>
              <a:cxnLst/>
              <a:rect l="l" t="t" r="r" b="b"/>
              <a:pathLst>
                <a:path w="11590" h="9383" extrusionOk="0">
                  <a:moveTo>
                    <a:pt x="8570" y="465"/>
                  </a:moveTo>
                  <a:cubicBezTo>
                    <a:pt x="9639" y="465"/>
                    <a:pt x="10149" y="650"/>
                    <a:pt x="10173" y="813"/>
                  </a:cubicBezTo>
                  <a:cubicBezTo>
                    <a:pt x="10335" y="1928"/>
                    <a:pt x="10869" y="5318"/>
                    <a:pt x="10869" y="5342"/>
                  </a:cubicBezTo>
                  <a:cubicBezTo>
                    <a:pt x="11102" y="6619"/>
                    <a:pt x="10242" y="7850"/>
                    <a:pt x="8942" y="8082"/>
                  </a:cubicBezTo>
                  <a:lnTo>
                    <a:pt x="4088" y="8918"/>
                  </a:lnTo>
                  <a:cubicBezTo>
                    <a:pt x="3949" y="8941"/>
                    <a:pt x="3833" y="8941"/>
                    <a:pt x="3693" y="8941"/>
                  </a:cubicBezTo>
                  <a:cubicBezTo>
                    <a:pt x="2555" y="8941"/>
                    <a:pt x="1580" y="8129"/>
                    <a:pt x="1371" y="6991"/>
                  </a:cubicBezTo>
                  <a:cubicBezTo>
                    <a:pt x="1371" y="6967"/>
                    <a:pt x="860" y="3577"/>
                    <a:pt x="674" y="2462"/>
                  </a:cubicBezTo>
                  <a:cubicBezTo>
                    <a:pt x="628" y="2090"/>
                    <a:pt x="2439" y="1278"/>
                    <a:pt x="5551" y="767"/>
                  </a:cubicBezTo>
                  <a:cubicBezTo>
                    <a:pt x="6852" y="558"/>
                    <a:pt x="7850" y="465"/>
                    <a:pt x="8570" y="465"/>
                  </a:cubicBezTo>
                  <a:close/>
                  <a:moveTo>
                    <a:pt x="8593" y="0"/>
                  </a:moveTo>
                  <a:cubicBezTo>
                    <a:pt x="7525" y="0"/>
                    <a:pt x="6248" y="186"/>
                    <a:pt x="5505" y="302"/>
                  </a:cubicBezTo>
                  <a:cubicBezTo>
                    <a:pt x="4576" y="441"/>
                    <a:pt x="1" y="1278"/>
                    <a:pt x="233" y="2532"/>
                  </a:cubicBezTo>
                  <a:cubicBezTo>
                    <a:pt x="419" y="3646"/>
                    <a:pt x="930" y="7037"/>
                    <a:pt x="930" y="7060"/>
                  </a:cubicBezTo>
                  <a:cubicBezTo>
                    <a:pt x="1162" y="8407"/>
                    <a:pt x="2323" y="9383"/>
                    <a:pt x="3693" y="9383"/>
                  </a:cubicBezTo>
                  <a:cubicBezTo>
                    <a:pt x="3833" y="9383"/>
                    <a:pt x="4018" y="9383"/>
                    <a:pt x="4181" y="9359"/>
                  </a:cubicBezTo>
                  <a:lnTo>
                    <a:pt x="9035" y="8523"/>
                  </a:lnTo>
                  <a:cubicBezTo>
                    <a:pt x="10567" y="8245"/>
                    <a:pt x="11589" y="6805"/>
                    <a:pt x="11334" y="5272"/>
                  </a:cubicBezTo>
                  <a:cubicBezTo>
                    <a:pt x="11334" y="5226"/>
                    <a:pt x="10800" y="1835"/>
                    <a:pt x="10637" y="697"/>
                  </a:cubicBezTo>
                  <a:cubicBezTo>
                    <a:pt x="10544" y="186"/>
                    <a:pt x="9639" y="0"/>
                    <a:pt x="8593" y="0"/>
                  </a:cubicBezTo>
                  <a:close/>
                </a:path>
              </a:pathLst>
            </a:custGeom>
            <a:solidFill>
              <a:srgbClr val="CE1B31"/>
            </a:solidFill>
            <a:ln w="9525" cap="flat" cmpd="sng">
              <a:solidFill>
                <a:srgbClr val="CE1B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6"/>
            <p:cNvSpPr/>
            <p:nvPr/>
          </p:nvSpPr>
          <p:spPr>
            <a:xfrm>
              <a:off x="1324408" y="4406576"/>
              <a:ext cx="505093" cy="407795"/>
            </a:xfrm>
            <a:custGeom>
              <a:avLst/>
              <a:gdLst/>
              <a:ahLst/>
              <a:cxnLst/>
              <a:rect l="l" t="t" r="r" b="b"/>
              <a:pathLst>
                <a:path w="12054" h="9732" extrusionOk="0">
                  <a:moveTo>
                    <a:pt x="2950" y="1"/>
                  </a:moveTo>
                  <a:cubicBezTo>
                    <a:pt x="2485" y="1"/>
                    <a:pt x="2207" y="94"/>
                    <a:pt x="2114" y="326"/>
                  </a:cubicBezTo>
                  <a:cubicBezTo>
                    <a:pt x="1719" y="1394"/>
                    <a:pt x="465" y="4599"/>
                    <a:pt x="465" y="4599"/>
                  </a:cubicBezTo>
                  <a:cubicBezTo>
                    <a:pt x="0" y="5923"/>
                    <a:pt x="674" y="7409"/>
                    <a:pt x="2021" y="7897"/>
                  </a:cubicBezTo>
                  <a:lnTo>
                    <a:pt x="6666" y="9592"/>
                  </a:lnTo>
                  <a:cubicBezTo>
                    <a:pt x="6968" y="9708"/>
                    <a:pt x="7246" y="9732"/>
                    <a:pt x="7548" y="9732"/>
                  </a:cubicBezTo>
                  <a:cubicBezTo>
                    <a:pt x="8593" y="9732"/>
                    <a:pt x="9569" y="9081"/>
                    <a:pt x="9987" y="8036"/>
                  </a:cubicBezTo>
                  <a:cubicBezTo>
                    <a:pt x="9987" y="8036"/>
                    <a:pt x="11241" y="4831"/>
                    <a:pt x="11636" y="3786"/>
                  </a:cubicBezTo>
                  <a:cubicBezTo>
                    <a:pt x="12054" y="2625"/>
                    <a:pt x="5365" y="1"/>
                    <a:pt x="29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6"/>
            <p:cNvSpPr/>
            <p:nvPr/>
          </p:nvSpPr>
          <p:spPr>
            <a:xfrm>
              <a:off x="1311754" y="4396854"/>
              <a:ext cx="510959" cy="427238"/>
            </a:xfrm>
            <a:custGeom>
              <a:avLst/>
              <a:gdLst/>
              <a:ahLst/>
              <a:cxnLst/>
              <a:rect l="l" t="t" r="r" b="b"/>
              <a:pathLst>
                <a:path w="12194" h="10196" extrusionOk="0">
                  <a:moveTo>
                    <a:pt x="3182" y="465"/>
                  </a:moveTo>
                  <a:lnTo>
                    <a:pt x="3252" y="465"/>
                  </a:lnTo>
                  <a:cubicBezTo>
                    <a:pt x="5296" y="465"/>
                    <a:pt x="10567" y="2439"/>
                    <a:pt x="11566" y="3624"/>
                  </a:cubicBezTo>
                  <a:cubicBezTo>
                    <a:pt x="11659" y="3740"/>
                    <a:pt x="11705" y="3833"/>
                    <a:pt x="11682" y="3879"/>
                  </a:cubicBezTo>
                  <a:cubicBezTo>
                    <a:pt x="11264" y="4971"/>
                    <a:pt x="10056" y="8129"/>
                    <a:pt x="10033" y="8152"/>
                  </a:cubicBezTo>
                  <a:cubicBezTo>
                    <a:pt x="9685" y="9104"/>
                    <a:pt x="8779" y="9685"/>
                    <a:pt x="7827" y="9685"/>
                  </a:cubicBezTo>
                  <a:cubicBezTo>
                    <a:pt x="7548" y="9685"/>
                    <a:pt x="7270" y="9639"/>
                    <a:pt x="7014" y="9546"/>
                  </a:cubicBezTo>
                  <a:lnTo>
                    <a:pt x="2369" y="7874"/>
                  </a:lnTo>
                  <a:cubicBezTo>
                    <a:pt x="1138" y="7409"/>
                    <a:pt x="511" y="6062"/>
                    <a:pt x="976" y="4854"/>
                  </a:cubicBezTo>
                  <a:cubicBezTo>
                    <a:pt x="976" y="4831"/>
                    <a:pt x="2207" y="1626"/>
                    <a:pt x="2625" y="581"/>
                  </a:cubicBezTo>
                  <a:cubicBezTo>
                    <a:pt x="2648" y="512"/>
                    <a:pt x="2764" y="488"/>
                    <a:pt x="2903" y="465"/>
                  </a:cubicBezTo>
                  <a:close/>
                  <a:moveTo>
                    <a:pt x="3229" y="1"/>
                  </a:moveTo>
                  <a:cubicBezTo>
                    <a:pt x="3089" y="1"/>
                    <a:pt x="2950" y="1"/>
                    <a:pt x="2834" y="24"/>
                  </a:cubicBezTo>
                  <a:cubicBezTo>
                    <a:pt x="2509" y="94"/>
                    <a:pt x="2276" y="233"/>
                    <a:pt x="2184" y="442"/>
                  </a:cubicBezTo>
                  <a:cubicBezTo>
                    <a:pt x="1789" y="1510"/>
                    <a:pt x="535" y="4669"/>
                    <a:pt x="535" y="4738"/>
                  </a:cubicBezTo>
                  <a:cubicBezTo>
                    <a:pt x="0" y="6178"/>
                    <a:pt x="767" y="7804"/>
                    <a:pt x="2207" y="8338"/>
                  </a:cubicBezTo>
                  <a:lnTo>
                    <a:pt x="6852" y="10010"/>
                  </a:lnTo>
                  <a:cubicBezTo>
                    <a:pt x="7177" y="10126"/>
                    <a:pt x="7479" y="10196"/>
                    <a:pt x="7827" y="10196"/>
                  </a:cubicBezTo>
                  <a:cubicBezTo>
                    <a:pt x="9011" y="10196"/>
                    <a:pt x="10056" y="9453"/>
                    <a:pt x="10451" y="8338"/>
                  </a:cubicBezTo>
                  <a:cubicBezTo>
                    <a:pt x="10451" y="8292"/>
                    <a:pt x="11705" y="5110"/>
                    <a:pt x="12123" y="4065"/>
                  </a:cubicBezTo>
                  <a:cubicBezTo>
                    <a:pt x="12193" y="3833"/>
                    <a:pt x="12147" y="3600"/>
                    <a:pt x="11938" y="3345"/>
                  </a:cubicBezTo>
                  <a:cubicBezTo>
                    <a:pt x="10869" y="2044"/>
                    <a:pt x="5435" y="1"/>
                    <a:pt x="3229" y="1"/>
                  </a:cubicBezTo>
                  <a:close/>
                </a:path>
              </a:pathLst>
            </a:custGeom>
            <a:solidFill>
              <a:srgbClr val="CE1B31"/>
            </a:solidFill>
            <a:ln w="9525" cap="flat" cmpd="sng">
              <a:solidFill>
                <a:srgbClr val="CE1B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6"/>
            <p:cNvSpPr/>
            <p:nvPr/>
          </p:nvSpPr>
          <p:spPr>
            <a:xfrm>
              <a:off x="1126838" y="3189182"/>
              <a:ext cx="1461727" cy="1460721"/>
            </a:xfrm>
            <a:custGeom>
              <a:avLst/>
              <a:gdLst/>
              <a:ahLst/>
              <a:cxnLst/>
              <a:rect l="l" t="t" r="r" b="b"/>
              <a:pathLst>
                <a:path w="34884" h="34860" extrusionOk="0">
                  <a:moveTo>
                    <a:pt x="17419" y="1"/>
                  </a:moveTo>
                  <a:cubicBezTo>
                    <a:pt x="7781" y="1"/>
                    <a:pt x="1" y="7804"/>
                    <a:pt x="1" y="17419"/>
                  </a:cubicBezTo>
                  <a:cubicBezTo>
                    <a:pt x="1" y="27057"/>
                    <a:pt x="7827" y="34860"/>
                    <a:pt x="17419" y="34860"/>
                  </a:cubicBezTo>
                  <a:cubicBezTo>
                    <a:pt x="27034" y="34860"/>
                    <a:pt x="34883" y="27057"/>
                    <a:pt x="34883" y="17419"/>
                  </a:cubicBezTo>
                  <a:cubicBezTo>
                    <a:pt x="34883" y="7804"/>
                    <a:pt x="27057" y="1"/>
                    <a:pt x="17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6"/>
            <p:cNvSpPr/>
            <p:nvPr/>
          </p:nvSpPr>
          <p:spPr>
            <a:xfrm>
              <a:off x="1125874" y="3258280"/>
              <a:ext cx="693905" cy="1334218"/>
            </a:xfrm>
            <a:custGeom>
              <a:avLst/>
              <a:gdLst/>
              <a:ahLst/>
              <a:cxnLst/>
              <a:rect l="l" t="t" r="r" b="b"/>
              <a:pathLst>
                <a:path w="16560" h="31841" extrusionOk="0">
                  <a:moveTo>
                    <a:pt x="10010" y="1"/>
                  </a:moveTo>
                  <a:cubicBezTo>
                    <a:pt x="4088" y="2787"/>
                    <a:pt x="1" y="8802"/>
                    <a:pt x="1" y="15793"/>
                  </a:cubicBezTo>
                  <a:cubicBezTo>
                    <a:pt x="1" y="22992"/>
                    <a:pt x="4390" y="29216"/>
                    <a:pt x="10591" y="31841"/>
                  </a:cubicBezTo>
                  <a:cubicBezTo>
                    <a:pt x="14283" y="28450"/>
                    <a:pt x="16559" y="22388"/>
                    <a:pt x="16559" y="15863"/>
                  </a:cubicBezTo>
                  <a:cubicBezTo>
                    <a:pt x="16559" y="9151"/>
                    <a:pt x="14051" y="3368"/>
                    <a:pt x="10010" y="1"/>
                  </a:cubicBezTo>
                  <a:close/>
                </a:path>
              </a:pathLst>
            </a:custGeom>
            <a:solidFill>
              <a:schemeClr val="lt1"/>
            </a:solidFill>
            <a:ln w="11600" cap="flat" cmpd="sng">
              <a:solidFill>
                <a:srgbClr val="BCBCBC"/>
              </a:solidFill>
              <a:prstDash val="solid"/>
              <a:miter lim="23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6"/>
            <p:cNvSpPr/>
            <p:nvPr/>
          </p:nvSpPr>
          <p:spPr>
            <a:xfrm>
              <a:off x="1057783" y="3179461"/>
              <a:ext cx="1538576" cy="1481170"/>
            </a:xfrm>
            <a:custGeom>
              <a:avLst/>
              <a:gdLst/>
              <a:ahLst/>
              <a:cxnLst/>
              <a:rect l="l" t="t" r="r" b="b"/>
              <a:pathLst>
                <a:path w="36718" h="35348" extrusionOk="0">
                  <a:moveTo>
                    <a:pt x="19067" y="465"/>
                  </a:moveTo>
                  <a:cubicBezTo>
                    <a:pt x="28589" y="465"/>
                    <a:pt x="36253" y="8152"/>
                    <a:pt x="36299" y="17674"/>
                  </a:cubicBezTo>
                  <a:cubicBezTo>
                    <a:pt x="36299" y="24641"/>
                    <a:pt x="32119" y="30912"/>
                    <a:pt x="25662" y="33559"/>
                  </a:cubicBezTo>
                  <a:cubicBezTo>
                    <a:pt x="23549" y="34418"/>
                    <a:pt x="21296" y="34860"/>
                    <a:pt x="19067" y="34860"/>
                  </a:cubicBezTo>
                  <a:cubicBezTo>
                    <a:pt x="14608" y="34860"/>
                    <a:pt x="10195" y="33118"/>
                    <a:pt x="6898" y="29820"/>
                  </a:cubicBezTo>
                  <a:cubicBezTo>
                    <a:pt x="1974" y="24873"/>
                    <a:pt x="511" y="17511"/>
                    <a:pt x="3182" y="11055"/>
                  </a:cubicBezTo>
                  <a:cubicBezTo>
                    <a:pt x="5829" y="4668"/>
                    <a:pt x="12100" y="465"/>
                    <a:pt x="19067" y="465"/>
                  </a:cubicBezTo>
                  <a:close/>
                  <a:moveTo>
                    <a:pt x="19067" y="0"/>
                  </a:moveTo>
                  <a:cubicBezTo>
                    <a:pt x="14492" y="0"/>
                    <a:pt x="9963" y="1789"/>
                    <a:pt x="6572" y="5156"/>
                  </a:cubicBezTo>
                  <a:cubicBezTo>
                    <a:pt x="1510" y="10219"/>
                    <a:pt x="0" y="17813"/>
                    <a:pt x="2740" y="24432"/>
                  </a:cubicBezTo>
                  <a:cubicBezTo>
                    <a:pt x="5458" y="31028"/>
                    <a:pt x="11914" y="35347"/>
                    <a:pt x="19044" y="35347"/>
                  </a:cubicBezTo>
                  <a:cubicBezTo>
                    <a:pt x="28798" y="35347"/>
                    <a:pt x="36694" y="27428"/>
                    <a:pt x="36717" y="17697"/>
                  </a:cubicBezTo>
                  <a:cubicBezTo>
                    <a:pt x="36717" y="10567"/>
                    <a:pt x="32421" y="4111"/>
                    <a:pt x="25802" y="1371"/>
                  </a:cubicBezTo>
                  <a:cubicBezTo>
                    <a:pt x="23665" y="442"/>
                    <a:pt x="21366" y="0"/>
                    <a:pt x="19067" y="0"/>
                  </a:cubicBezTo>
                  <a:close/>
                </a:path>
              </a:pathLst>
            </a:custGeom>
            <a:solidFill>
              <a:srgbClr val="CE1B31"/>
            </a:solidFill>
            <a:ln w="9525" cap="flat" cmpd="sng">
              <a:solidFill>
                <a:srgbClr val="CE1B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6"/>
            <p:cNvSpPr/>
            <p:nvPr/>
          </p:nvSpPr>
          <p:spPr>
            <a:xfrm>
              <a:off x="1898557" y="4357913"/>
              <a:ext cx="322146" cy="288856"/>
            </a:xfrm>
            <a:custGeom>
              <a:avLst/>
              <a:gdLst/>
              <a:ahLst/>
              <a:cxnLst/>
              <a:rect l="l" t="t" r="r" b="b"/>
              <a:pathLst>
                <a:path w="7688" h="7177" extrusionOk="0">
                  <a:moveTo>
                    <a:pt x="7688" y="1"/>
                  </a:moveTo>
                  <a:lnTo>
                    <a:pt x="7688" y="1"/>
                  </a:lnTo>
                  <a:cubicBezTo>
                    <a:pt x="7455" y="94"/>
                    <a:pt x="7246" y="186"/>
                    <a:pt x="7014" y="256"/>
                  </a:cubicBezTo>
                  <a:cubicBezTo>
                    <a:pt x="6155" y="1859"/>
                    <a:pt x="5110" y="3229"/>
                    <a:pt x="3856" y="4274"/>
                  </a:cubicBezTo>
                  <a:cubicBezTo>
                    <a:pt x="2671" y="5249"/>
                    <a:pt x="1394" y="6132"/>
                    <a:pt x="1" y="6759"/>
                  </a:cubicBezTo>
                  <a:lnTo>
                    <a:pt x="163" y="7177"/>
                  </a:lnTo>
                  <a:cubicBezTo>
                    <a:pt x="1603" y="6480"/>
                    <a:pt x="2927" y="5644"/>
                    <a:pt x="4158" y="4599"/>
                  </a:cubicBezTo>
                  <a:cubicBezTo>
                    <a:pt x="5551" y="3438"/>
                    <a:pt x="6735" y="1835"/>
                    <a:pt x="7688" y="1"/>
                  </a:cubicBezTo>
                  <a:close/>
                </a:path>
              </a:pathLst>
            </a:custGeom>
            <a:solidFill>
              <a:srgbClr val="03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6"/>
            <p:cNvSpPr/>
            <p:nvPr/>
          </p:nvSpPr>
          <p:spPr>
            <a:xfrm>
              <a:off x="1130735" y="3210595"/>
              <a:ext cx="1041319" cy="1425691"/>
            </a:xfrm>
            <a:custGeom>
              <a:avLst/>
              <a:gdLst/>
              <a:ahLst/>
              <a:cxnLst/>
              <a:rect l="l" t="t" r="r" b="b"/>
              <a:pathLst>
                <a:path w="24851" h="34024" extrusionOk="0">
                  <a:moveTo>
                    <a:pt x="12844" y="1"/>
                  </a:moveTo>
                  <a:cubicBezTo>
                    <a:pt x="5435" y="2044"/>
                    <a:pt x="1" y="8802"/>
                    <a:pt x="1" y="16815"/>
                  </a:cubicBezTo>
                  <a:cubicBezTo>
                    <a:pt x="1" y="25501"/>
                    <a:pt x="6341" y="32700"/>
                    <a:pt x="14632" y="34024"/>
                  </a:cubicBezTo>
                  <a:cubicBezTo>
                    <a:pt x="20693" y="30958"/>
                    <a:pt x="24850" y="24688"/>
                    <a:pt x="24850" y="17419"/>
                  </a:cubicBezTo>
                  <a:cubicBezTo>
                    <a:pt x="24850" y="9476"/>
                    <a:pt x="19857" y="2671"/>
                    <a:pt x="12844" y="1"/>
                  </a:cubicBezTo>
                  <a:close/>
                </a:path>
              </a:pathLst>
            </a:custGeom>
            <a:solidFill>
              <a:srgbClr val="FCFCFC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6"/>
            <p:cNvSpPr/>
            <p:nvPr/>
          </p:nvSpPr>
          <p:spPr>
            <a:xfrm>
              <a:off x="2002684" y="4464024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6"/>
            <p:cNvSpPr/>
            <p:nvPr/>
          </p:nvSpPr>
          <p:spPr>
            <a:xfrm>
              <a:off x="1355542" y="4142883"/>
              <a:ext cx="196607" cy="254977"/>
            </a:xfrm>
            <a:custGeom>
              <a:avLst/>
              <a:gdLst/>
              <a:ahLst/>
              <a:cxnLst/>
              <a:rect l="l" t="t" r="r" b="b"/>
              <a:pathLst>
                <a:path w="4692" h="6085" extrusionOk="0">
                  <a:moveTo>
                    <a:pt x="999" y="93"/>
                  </a:moveTo>
                  <a:cubicBezTo>
                    <a:pt x="1" y="604"/>
                    <a:pt x="1278" y="3646"/>
                    <a:pt x="2996" y="5202"/>
                  </a:cubicBezTo>
                  <a:cubicBezTo>
                    <a:pt x="3414" y="5551"/>
                    <a:pt x="3832" y="5829"/>
                    <a:pt x="4297" y="6062"/>
                  </a:cubicBezTo>
                  <a:cubicBezTo>
                    <a:pt x="4390" y="6085"/>
                    <a:pt x="4460" y="6085"/>
                    <a:pt x="4506" y="6062"/>
                  </a:cubicBezTo>
                  <a:cubicBezTo>
                    <a:pt x="4622" y="5992"/>
                    <a:pt x="4692" y="5829"/>
                    <a:pt x="4552" y="5690"/>
                  </a:cubicBezTo>
                  <a:cubicBezTo>
                    <a:pt x="3925" y="4900"/>
                    <a:pt x="3391" y="4064"/>
                    <a:pt x="2996" y="3159"/>
                  </a:cubicBezTo>
                  <a:cubicBezTo>
                    <a:pt x="2369" y="1649"/>
                    <a:pt x="2160" y="116"/>
                    <a:pt x="1533" y="0"/>
                  </a:cubicBezTo>
                  <a:cubicBezTo>
                    <a:pt x="1324" y="0"/>
                    <a:pt x="1115" y="23"/>
                    <a:pt x="999" y="9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6"/>
            <p:cNvSpPr/>
            <p:nvPr/>
          </p:nvSpPr>
          <p:spPr>
            <a:xfrm>
              <a:off x="1550179" y="3376026"/>
              <a:ext cx="995561" cy="1026695"/>
            </a:xfrm>
            <a:custGeom>
              <a:avLst/>
              <a:gdLst/>
              <a:ahLst/>
              <a:cxnLst/>
              <a:rect l="l" t="t" r="r" b="b"/>
              <a:pathLst>
                <a:path w="23759" h="24502" extrusionOk="0">
                  <a:moveTo>
                    <a:pt x="23758" y="12263"/>
                  </a:moveTo>
                  <a:cubicBezTo>
                    <a:pt x="23758" y="19021"/>
                    <a:pt x="18440" y="24502"/>
                    <a:pt x="11891" y="24502"/>
                  </a:cubicBezTo>
                  <a:cubicBezTo>
                    <a:pt x="5319" y="24502"/>
                    <a:pt x="0" y="19021"/>
                    <a:pt x="0" y="12263"/>
                  </a:cubicBezTo>
                  <a:cubicBezTo>
                    <a:pt x="0" y="5482"/>
                    <a:pt x="5319" y="1"/>
                    <a:pt x="11891" y="1"/>
                  </a:cubicBezTo>
                  <a:cubicBezTo>
                    <a:pt x="18440" y="1"/>
                    <a:pt x="23758" y="5482"/>
                    <a:pt x="23758" y="12263"/>
                  </a:cubicBezTo>
                  <a:close/>
                </a:path>
              </a:pathLst>
            </a:custGeom>
            <a:solidFill>
              <a:srgbClr val="E2BFA1"/>
            </a:solidFill>
            <a:ln w="11025" cap="flat" cmpd="sng">
              <a:solidFill>
                <a:srgbClr val="034444"/>
              </a:solidFill>
              <a:prstDash val="solid"/>
              <a:miter lim="23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6"/>
            <p:cNvSpPr/>
            <p:nvPr/>
          </p:nvSpPr>
          <p:spPr>
            <a:xfrm>
              <a:off x="1374021" y="4236284"/>
              <a:ext cx="401971" cy="210267"/>
            </a:xfrm>
            <a:custGeom>
              <a:avLst/>
              <a:gdLst/>
              <a:ahLst/>
              <a:cxnLst/>
              <a:rect l="l" t="t" r="r" b="b"/>
              <a:pathLst>
                <a:path w="9593" h="5018" extrusionOk="0">
                  <a:moveTo>
                    <a:pt x="7990" y="5017"/>
                  </a:moveTo>
                  <a:lnTo>
                    <a:pt x="1603" y="5017"/>
                  </a:lnTo>
                  <a:cubicBezTo>
                    <a:pt x="721" y="5017"/>
                    <a:pt x="1" y="4320"/>
                    <a:pt x="1" y="3438"/>
                  </a:cubicBezTo>
                  <a:lnTo>
                    <a:pt x="1" y="1603"/>
                  </a:lnTo>
                  <a:cubicBezTo>
                    <a:pt x="1" y="721"/>
                    <a:pt x="698" y="1"/>
                    <a:pt x="1603" y="1"/>
                  </a:cubicBezTo>
                  <a:lnTo>
                    <a:pt x="7990" y="1"/>
                  </a:lnTo>
                  <a:cubicBezTo>
                    <a:pt x="8849" y="1"/>
                    <a:pt x="9592" y="697"/>
                    <a:pt x="9592" y="1603"/>
                  </a:cubicBezTo>
                  <a:lnTo>
                    <a:pt x="9592" y="3438"/>
                  </a:lnTo>
                  <a:cubicBezTo>
                    <a:pt x="9546" y="4320"/>
                    <a:pt x="8849" y="5017"/>
                    <a:pt x="7990" y="5017"/>
                  </a:cubicBezTo>
                  <a:close/>
                </a:path>
              </a:pathLst>
            </a:custGeom>
            <a:solidFill>
              <a:srgbClr val="CECECE"/>
            </a:solidFill>
            <a:ln w="11025" cap="flat" cmpd="sng">
              <a:solidFill>
                <a:schemeClr val="accent5"/>
              </a:solidFill>
              <a:prstDash val="solid"/>
              <a:miter lim="23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6"/>
            <p:cNvSpPr/>
            <p:nvPr/>
          </p:nvSpPr>
          <p:spPr>
            <a:xfrm>
              <a:off x="2165182" y="4368654"/>
              <a:ext cx="49696" cy="96376"/>
            </a:xfrm>
            <a:custGeom>
              <a:avLst/>
              <a:gdLst/>
              <a:ahLst/>
              <a:cxnLst/>
              <a:rect l="l" t="t" r="r" b="b"/>
              <a:pathLst>
                <a:path w="1186" h="2300" extrusionOk="0">
                  <a:moveTo>
                    <a:pt x="419" y="0"/>
                  </a:moveTo>
                  <a:cubicBezTo>
                    <a:pt x="326" y="0"/>
                    <a:pt x="256" y="93"/>
                    <a:pt x="256" y="186"/>
                  </a:cubicBezTo>
                  <a:lnTo>
                    <a:pt x="1" y="2137"/>
                  </a:lnTo>
                  <a:cubicBezTo>
                    <a:pt x="1" y="2206"/>
                    <a:pt x="71" y="2299"/>
                    <a:pt x="163" y="2299"/>
                  </a:cubicBezTo>
                  <a:lnTo>
                    <a:pt x="976" y="2299"/>
                  </a:lnTo>
                  <a:cubicBezTo>
                    <a:pt x="1069" y="2299"/>
                    <a:pt x="1162" y="2206"/>
                    <a:pt x="1185" y="2137"/>
                  </a:cubicBezTo>
                  <a:lnTo>
                    <a:pt x="930" y="186"/>
                  </a:lnTo>
                  <a:cubicBezTo>
                    <a:pt x="930" y="93"/>
                    <a:pt x="837" y="0"/>
                    <a:pt x="744" y="0"/>
                  </a:cubicBezTo>
                  <a:close/>
                </a:path>
              </a:pathLst>
            </a:custGeom>
            <a:solidFill>
              <a:srgbClr val="FFFFFF"/>
            </a:solidFill>
            <a:ln w="11600" cap="flat" cmpd="sng">
              <a:solidFill>
                <a:srgbClr val="BCBCBC"/>
              </a:solidFill>
              <a:prstDash val="solid"/>
              <a:miter lim="23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6"/>
            <p:cNvSpPr/>
            <p:nvPr/>
          </p:nvSpPr>
          <p:spPr>
            <a:xfrm>
              <a:off x="1782738" y="3920004"/>
              <a:ext cx="184958" cy="150891"/>
            </a:xfrm>
            <a:custGeom>
              <a:avLst/>
              <a:gdLst/>
              <a:ahLst/>
              <a:cxnLst/>
              <a:rect l="l" t="t" r="r" b="b"/>
              <a:pathLst>
                <a:path w="4414" h="3601" extrusionOk="0">
                  <a:moveTo>
                    <a:pt x="2207" y="1"/>
                  </a:moveTo>
                  <a:cubicBezTo>
                    <a:pt x="999" y="1"/>
                    <a:pt x="1" y="814"/>
                    <a:pt x="1" y="1789"/>
                  </a:cubicBezTo>
                  <a:cubicBezTo>
                    <a:pt x="1" y="2788"/>
                    <a:pt x="999" y="3601"/>
                    <a:pt x="2207" y="3601"/>
                  </a:cubicBezTo>
                  <a:cubicBezTo>
                    <a:pt x="3415" y="3601"/>
                    <a:pt x="4413" y="2788"/>
                    <a:pt x="4413" y="1789"/>
                  </a:cubicBezTo>
                  <a:cubicBezTo>
                    <a:pt x="4413" y="814"/>
                    <a:pt x="3415" y="1"/>
                    <a:pt x="2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6"/>
            <p:cNvSpPr/>
            <p:nvPr/>
          </p:nvSpPr>
          <p:spPr>
            <a:xfrm rot="-192485">
              <a:off x="2404497" y="3920005"/>
              <a:ext cx="135305" cy="150894"/>
            </a:xfrm>
            <a:custGeom>
              <a:avLst/>
              <a:gdLst/>
              <a:ahLst/>
              <a:cxnLst/>
              <a:rect l="l" t="t" r="r" b="b"/>
              <a:pathLst>
                <a:path w="3229" h="3601" extrusionOk="0">
                  <a:moveTo>
                    <a:pt x="2207" y="1"/>
                  </a:moveTo>
                  <a:cubicBezTo>
                    <a:pt x="999" y="1"/>
                    <a:pt x="0" y="814"/>
                    <a:pt x="0" y="1812"/>
                  </a:cubicBezTo>
                  <a:cubicBezTo>
                    <a:pt x="0" y="2788"/>
                    <a:pt x="976" y="3601"/>
                    <a:pt x="2207" y="3601"/>
                  </a:cubicBezTo>
                  <a:lnTo>
                    <a:pt x="2346" y="3601"/>
                  </a:lnTo>
                  <a:cubicBezTo>
                    <a:pt x="2810" y="2532"/>
                    <a:pt x="3112" y="1394"/>
                    <a:pt x="3228" y="210"/>
                  </a:cubicBezTo>
                  <a:cubicBezTo>
                    <a:pt x="2903" y="71"/>
                    <a:pt x="2578" y="1"/>
                    <a:pt x="2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6"/>
            <p:cNvSpPr/>
            <p:nvPr/>
          </p:nvSpPr>
          <p:spPr>
            <a:xfrm>
              <a:off x="2050369" y="3851912"/>
              <a:ext cx="90551" cy="89546"/>
            </a:xfrm>
            <a:custGeom>
              <a:avLst/>
              <a:gdLst/>
              <a:ahLst/>
              <a:cxnLst/>
              <a:rect l="l" t="t" r="r" b="b"/>
              <a:pathLst>
                <a:path w="2161" h="2137" extrusionOk="0">
                  <a:moveTo>
                    <a:pt x="1069" y="0"/>
                  </a:moveTo>
                  <a:cubicBezTo>
                    <a:pt x="488" y="0"/>
                    <a:pt x="0" y="488"/>
                    <a:pt x="0" y="1068"/>
                  </a:cubicBezTo>
                  <a:cubicBezTo>
                    <a:pt x="0" y="1672"/>
                    <a:pt x="488" y="2137"/>
                    <a:pt x="1069" y="2137"/>
                  </a:cubicBezTo>
                  <a:cubicBezTo>
                    <a:pt x="1673" y="2137"/>
                    <a:pt x="2160" y="1672"/>
                    <a:pt x="2160" y="1068"/>
                  </a:cubicBezTo>
                  <a:cubicBezTo>
                    <a:pt x="2160" y="488"/>
                    <a:pt x="1673" y="0"/>
                    <a:pt x="1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6"/>
            <p:cNvSpPr/>
            <p:nvPr/>
          </p:nvSpPr>
          <p:spPr>
            <a:xfrm>
              <a:off x="2282928" y="3851912"/>
              <a:ext cx="89588" cy="89546"/>
            </a:xfrm>
            <a:custGeom>
              <a:avLst/>
              <a:gdLst/>
              <a:ahLst/>
              <a:cxnLst/>
              <a:rect l="l" t="t" r="r" b="b"/>
              <a:pathLst>
                <a:path w="2138" h="2137" extrusionOk="0">
                  <a:moveTo>
                    <a:pt x="1069" y="0"/>
                  </a:moveTo>
                  <a:cubicBezTo>
                    <a:pt x="465" y="0"/>
                    <a:pt x="1" y="488"/>
                    <a:pt x="1" y="1068"/>
                  </a:cubicBezTo>
                  <a:cubicBezTo>
                    <a:pt x="1" y="1672"/>
                    <a:pt x="465" y="2137"/>
                    <a:pt x="1069" y="2137"/>
                  </a:cubicBezTo>
                  <a:cubicBezTo>
                    <a:pt x="1673" y="2137"/>
                    <a:pt x="2138" y="1672"/>
                    <a:pt x="2138" y="1068"/>
                  </a:cubicBezTo>
                  <a:cubicBezTo>
                    <a:pt x="2138" y="488"/>
                    <a:pt x="1673" y="0"/>
                    <a:pt x="1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6"/>
            <p:cNvSpPr/>
            <p:nvPr/>
          </p:nvSpPr>
          <p:spPr>
            <a:xfrm rot="-619667">
              <a:off x="2006582" y="3768190"/>
              <a:ext cx="178134" cy="29248"/>
            </a:xfrm>
            <a:custGeom>
              <a:avLst/>
              <a:gdLst/>
              <a:ahLst/>
              <a:cxnLst/>
              <a:rect l="l" t="t" r="r" b="b"/>
              <a:pathLst>
                <a:path w="4251" h="698" extrusionOk="0">
                  <a:moveTo>
                    <a:pt x="349" y="1"/>
                  </a:moveTo>
                  <a:cubicBezTo>
                    <a:pt x="140" y="1"/>
                    <a:pt x="0" y="140"/>
                    <a:pt x="0" y="349"/>
                  </a:cubicBezTo>
                  <a:cubicBezTo>
                    <a:pt x="0" y="558"/>
                    <a:pt x="140" y="698"/>
                    <a:pt x="349" y="698"/>
                  </a:cubicBezTo>
                  <a:lnTo>
                    <a:pt x="3902" y="698"/>
                  </a:lnTo>
                  <a:cubicBezTo>
                    <a:pt x="4088" y="698"/>
                    <a:pt x="4250" y="558"/>
                    <a:pt x="4250" y="349"/>
                  </a:cubicBezTo>
                  <a:cubicBezTo>
                    <a:pt x="4250" y="140"/>
                    <a:pt x="4088" y="1"/>
                    <a:pt x="3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6"/>
            <p:cNvSpPr/>
            <p:nvPr/>
          </p:nvSpPr>
          <p:spPr>
            <a:xfrm rot="1341715">
              <a:off x="2239144" y="3768192"/>
              <a:ext cx="177169" cy="29251"/>
            </a:xfrm>
            <a:custGeom>
              <a:avLst/>
              <a:gdLst/>
              <a:ahLst/>
              <a:cxnLst/>
              <a:rect l="l" t="t" r="r" b="b"/>
              <a:pathLst>
                <a:path w="4228" h="698" extrusionOk="0">
                  <a:moveTo>
                    <a:pt x="349" y="1"/>
                  </a:moveTo>
                  <a:cubicBezTo>
                    <a:pt x="140" y="1"/>
                    <a:pt x="1" y="140"/>
                    <a:pt x="1" y="349"/>
                  </a:cubicBezTo>
                  <a:cubicBezTo>
                    <a:pt x="1" y="558"/>
                    <a:pt x="140" y="698"/>
                    <a:pt x="349" y="698"/>
                  </a:cubicBezTo>
                  <a:lnTo>
                    <a:pt x="3879" y="698"/>
                  </a:lnTo>
                  <a:cubicBezTo>
                    <a:pt x="4065" y="698"/>
                    <a:pt x="4228" y="558"/>
                    <a:pt x="4228" y="349"/>
                  </a:cubicBezTo>
                  <a:cubicBezTo>
                    <a:pt x="4228" y="140"/>
                    <a:pt x="4088" y="1"/>
                    <a:pt x="3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6"/>
            <p:cNvSpPr/>
            <p:nvPr/>
          </p:nvSpPr>
          <p:spPr>
            <a:xfrm>
              <a:off x="2184667" y="3983277"/>
              <a:ext cx="67170" cy="29248"/>
            </a:xfrm>
            <a:custGeom>
              <a:avLst/>
              <a:gdLst/>
              <a:ahLst/>
              <a:cxnLst/>
              <a:rect l="l" t="t" r="r" b="b"/>
              <a:pathLst>
                <a:path w="1603" h="698" extrusionOk="0">
                  <a:moveTo>
                    <a:pt x="349" y="0"/>
                  </a:moveTo>
                  <a:cubicBezTo>
                    <a:pt x="140" y="0"/>
                    <a:pt x="0" y="140"/>
                    <a:pt x="0" y="349"/>
                  </a:cubicBezTo>
                  <a:cubicBezTo>
                    <a:pt x="0" y="558"/>
                    <a:pt x="140" y="697"/>
                    <a:pt x="349" y="697"/>
                  </a:cubicBezTo>
                  <a:lnTo>
                    <a:pt x="1278" y="697"/>
                  </a:lnTo>
                  <a:cubicBezTo>
                    <a:pt x="1463" y="697"/>
                    <a:pt x="1603" y="558"/>
                    <a:pt x="1603" y="349"/>
                  </a:cubicBezTo>
                  <a:cubicBezTo>
                    <a:pt x="1603" y="140"/>
                    <a:pt x="1463" y="0"/>
                    <a:pt x="1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1531700" y="3403262"/>
              <a:ext cx="42" cy="277395"/>
            </a:xfrm>
            <a:custGeom>
              <a:avLst/>
              <a:gdLst/>
              <a:ahLst/>
              <a:cxnLst/>
              <a:rect l="l" t="t" r="r" b="b"/>
              <a:pathLst>
                <a:path w="1" h="6620" fill="none" extrusionOk="0">
                  <a:moveTo>
                    <a:pt x="0" y="1"/>
                  </a:moveTo>
                  <a:lnTo>
                    <a:pt x="0" y="6620"/>
                  </a:lnTo>
                </a:path>
              </a:pathLst>
            </a:custGeom>
            <a:solidFill>
              <a:schemeClr val="dk1"/>
            </a:solidFill>
            <a:ln w="11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6"/>
            <p:cNvSpPr/>
            <p:nvPr/>
          </p:nvSpPr>
          <p:spPr>
            <a:xfrm>
              <a:off x="1606622" y="3403262"/>
              <a:ext cx="42" cy="368868"/>
            </a:xfrm>
            <a:custGeom>
              <a:avLst/>
              <a:gdLst/>
              <a:ahLst/>
              <a:cxnLst/>
              <a:rect l="l" t="t" r="r" b="b"/>
              <a:pathLst>
                <a:path w="1" h="8803" fill="none" extrusionOk="0">
                  <a:moveTo>
                    <a:pt x="0" y="1"/>
                  </a:moveTo>
                  <a:lnTo>
                    <a:pt x="0" y="8803"/>
                  </a:lnTo>
                </a:path>
              </a:pathLst>
            </a:custGeom>
            <a:solidFill>
              <a:schemeClr val="dk1"/>
            </a:solidFill>
            <a:ln w="11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6"/>
            <p:cNvSpPr/>
            <p:nvPr/>
          </p:nvSpPr>
          <p:spPr>
            <a:xfrm>
              <a:off x="1680580" y="3403262"/>
              <a:ext cx="42" cy="520680"/>
            </a:xfrm>
            <a:custGeom>
              <a:avLst/>
              <a:gdLst/>
              <a:ahLst/>
              <a:cxnLst/>
              <a:rect l="l" t="t" r="r" b="b"/>
              <a:pathLst>
                <a:path w="1" h="12426" fill="none" extrusionOk="0">
                  <a:moveTo>
                    <a:pt x="0" y="1"/>
                  </a:moveTo>
                  <a:lnTo>
                    <a:pt x="0" y="12426"/>
                  </a:lnTo>
                </a:path>
              </a:pathLst>
            </a:custGeom>
            <a:solidFill>
              <a:schemeClr val="dk1"/>
            </a:solidFill>
            <a:ln w="11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6"/>
            <p:cNvSpPr/>
            <p:nvPr/>
          </p:nvSpPr>
          <p:spPr>
            <a:xfrm>
              <a:off x="1754538" y="3403262"/>
              <a:ext cx="42" cy="277395"/>
            </a:xfrm>
            <a:custGeom>
              <a:avLst/>
              <a:gdLst/>
              <a:ahLst/>
              <a:cxnLst/>
              <a:rect l="l" t="t" r="r" b="b"/>
              <a:pathLst>
                <a:path w="1" h="6620" fill="none" extrusionOk="0">
                  <a:moveTo>
                    <a:pt x="0" y="1"/>
                  </a:moveTo>
                  <a:lnTo>
                    <a:pt x="0" y="6620"/>
                  </a:lnTo>
                </a:path>
              </a:pathLst>
            </a:custGeom>
            <a:solidFill>
              <a:schemeClr val="dk1"/>
            </a:solidFill>
            <a:ln w="11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6"/>
            <p:cNvSpPr/>
            <p:nvPr/>
          </p:nvSpPr>
          <p:spPr>
            <a:xfrm>
              <a:off x="1228075" y="3949210"/>
              <a:ext cx="195643" cy="255982"/>
            </a:xfrm>
            <a:custGeom>
              <a:avLst/>
              <a:gdLst/>
              <a:ahLst/>
              <a:cxnLst/>
              <a:rect l="l" t="t" r="r" b="b"/>
              <a:pathLst>
                <a:path w="4669" h="6109" extrusionOk="0">
                  <a:moveTo>
                    <a:pt x="999" y="93"/>
                  </a:moveTo>
                  <a:cubicBezTo>
                    <a:pt x="0" y="604"/>
                    <a:pt x="1278" y="3670"/>
                    <a:pt x="2996" y="5203"/>
                  </a:cubicBezTo>
                  <a:cubicBezTo>
                    <a:pt x="3391" y="5551"/>
                    <a:pt x="3832" y="5830"/>
                    <a:pt x="4297" y="6062"/>
                  </a:cubicBezTo>
                  <a:cubicBezTo>
                    <a:pt x="4390" y="6108"/>
                    <a:pt x="4436" y="6108"/>
                    <a:pt x="4506" y="6062"/>
                  </a:cubicBezTo>
                  <a:cubicBezTo>
                    <a:pt x="4622" y="6016"/>
                    <a:pt x="4668" y="5830"/>
                    <a:pt x="4552" y="5690"/>
                  </a:cubicBezTo>
                  <a:cubicBezTo>
                    <a:pt x="3925" y="4901"/>
                    <a:pt x="3391" y="4065"/>
                    <a:pt x="2996" y="3159"/>
                  </a:cubicBezTo>
                  <a:cubicBezTo>
                    <a:pt x="2346" y="1649"/>
                    <a:pt x="2137" y="117"/>
                    <a:pt x="1533" y="1"/>
                  </a:cubicBezTo>
                  <a:cubicBezTo>
                    <a:pt x="1347" y="1"/>
                    <a:pt x="1138" y="1"/>
                    <a:pt x="999" y="9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6"/>
            <p:cNvSpPr/>
            <p:nvPr/>
          </p:nvSpPr>
          <p:spPr>
            <a:xfrm>
              <a:off x="1305929" y="3533663"/>
              <a:ext cx="91515" cy="122691"/>
            </a:xfrm>
            <a:custGeom>
              <a:avLst/>
              <a:gdLst/>
              <a:ahLst/>
              <a:cxnLst/>
              <a:rect l="l" t="t" r="r" b="b"/>
              <a:pathLst>
                <a:path w="2184" h="2928" extrusionOk="0">
                  <a:moveTo>
                    <a:pt x="1951" y="373"/>
                  </a:moveTo>
                  <a:cubicBezTo>
                    <a:pt x="1765" y="117"/>
                    <a:pt x="1533" y="1"/>
                    <a:pt x="1301" y="1"/>
                  </a:cubicBezTo>
                  <a:cubicBezTo>
                    <a:pt x="1231" y="1"/>
                    <a:pt x="1138" y="1"/>
                    <a:pt x="1068" y="24"/>
                  </a:cubicBezTo>
                  <a:cubicBezTo>
                    <a:pt x="488" y="233"/>
                    <a:pt x="0" y="1092"/>
                    <a:pt x="23" y="1929"/>
                  </a:cubicBezTo>
                  <a:cubicBezTo>
                    <a:pt x="23" y="2207"/>
                    <a:pt x="116" y="2463"/>
                    <a:pt x="209" y="2695"/>
                  </a:cubicBezTo>
                  <a:cubicBezTo>
                    <a:pt x="302" y="2834"/>
                    <a:pt x="441" y="2927"/>
                    <a:pt x="581" y="2927"/>
                  </a:cubicBezTo>
                  <a:lnTo>
                    <a:pt x="604" y="2927"/>
                  </a:lnTo>
                  <a:cubicBezTo>
                    <a:pt x="767" y="2927"/>
                    <a:pt x="836" y="2811"/>
                    <a:pt x="883" y="2695"/>
                  </a:cubicBezTo>
                  <a:cubicBezTo>
                    <a:pt x="929" y="2347"/>
                    <a:pt x="1045" y="2021"/>
                    <a:pt x="1254" y="1743"/>
                  </a:cubicBezTo>
                  <a:cubicBezTo>
                    <a:pt x="1370" y="1580"/>
                    <a:pt x="1486" y="1441"/>
                    <a:pt x="1626" y="1301"/>
                  </a:cubicBezTo>
                  <a:cubicBezTo>
                    <a:pt x="1881" y="1000"/>
                    <a:pt x="2183" y="698"/>
                    <a:pt x="1951" y="37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6"/>
            <p:cNvSpPr/>
            <p:nvPr/>
          </p:nvSpPr>
          <p:spPr>
            <a:xfrm>
              <a:off x="1381815" y="3573596"/>
              <a:ext cx="64278" cy="82757"/>
            </a:xfrm>
            <a:custGeom>
              <a:avLst/>
              <a:gdLst/>
              <a:ahLst/>
              <a:cxnLst/>
              <a:rect l="l" t="t" r="r" b="b"/>
              <a:pathLst>
                <a:path w="1534" h="1975" extrusionOk="0">
                  <a:moveTo>
                    <a:pt x="1348" y="256"/>
                  </a:moveTo>
                  <a:cubicBezTo>
                    <a:pt x="1278" y="93"/>
                    <a:pt x="1092" y="0"/>
                    <a:pt x="883" y="0"/>
                  </a:cubicBezTo>
                  <a:cubicBezTo>
                    <a:pt x="837" y="0"/>
                    <a:pt x="767" y="0"/>
                    <a:pt x="721" y="23"/>
                  </a:cubicBezTo>
                  <a:cubicBezTo>
                    <a:pt x="349" y="163"/>
                    <a:pt x="1" y="743"/>
                    <a:pt x="24" y="1277"/>
                  </a:cubicBezTo>
                  <a:cubicBezTo>
                    <a:pt x="24" y="1440"/>
                    <a:pt x="47" y="1626"/>
                    <a:pt x="117" y="1765"/>
                  </a:cubicBezTo>
                  <a:cubicBezTo>
                    <a:pt x="163" y="1881"/>
                    <a:pt x="279" y="1974"/>
                    <a:pt x="419" y="1974"/>
                  </a:cubicBezTo>
                  <a:lnTo>
                    <a:pt x="465" y="1974"/>
                  </a:lnTo>
                  <a:cubicBezTo>
                    <a:pt x="581" y="1974"/>
                    <a:pt x="697" y="1881"/>
                    <a:pt x="721" y="1742"/>
                  </a:cubicBezTo>
                  <a:cubicBezTo>
                    <a:pt x="744" y="1533"/>
                    <a:pt x="813" y="1370"/>
                    <a:pt x="930" y="1185"/>
                  </a:cubicBezTo>
                  <a:cubicBezTo>
                    <a:pt x="999" y="1092"/>
                    <a:pt x="1069" y="1022"/>
                    <a:pt x="1162" y="929"/>
                  </a:cubicBezTo>
                  <a:cubicBezTo>
                    <a:pt x="1301" y="743"/>
                    <a:pt x="1533" y="511"/>
                    <a:pt x="1348" y="256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5" name="Google Shape;795;p36"/>
          <p:cNvSpPr txBox="1"/>
          <p:nvPr/>
        </p:nvSpPr>
        <p:spPr>
          <a:xfrm>
            <a:off x="2947516" y="4472201"/>
            <a:ext cx="383700" cy="1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Audiowide"/>
                <a:ea typeface="Audiowide"/>
                <a:cs typeface="Audiowide"/>
                <a:sym typeface="Audiowide"/>
              </a:rPr>
              <a:t>001</a:t>
            </a:r>
            <a:endParaRPr sz="700">
              <a:latin typeface="Audiowide"/>
              <a:ea typeface="Audiowide"/>
              <a:cs typeface="Audiowide"/>
              <a:sym typeface="Audiowide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 Calamari Game Minitheme by Slidesgo">
  <a:themeElements>
    <a:clrScheme name="Simple Light">
      <a:dk1>
        <a:srgbClr val="070E36"/>
      </a:dk1>
      <a:lt1>
        <a:srgbClr val="FFFFFF"/>
      </a:lt1>
      <a:dk2>
        <a:srgbClr val="FCB0B6"/>
      </a:dk2>
      <a:lt2>
        <a:srgbClr val="DE8C93"/>
      </a:lt2>
      <a:accent1>
        <a:srgbClr val="C1F1A1"/>
      </a:accent1>
      <a:accent2>
        <a:srgbClr val="FF9122"/>
      </a:accent2>
      <a:accent3>
        <a:srgbClr val="47BCD5"/>
      </a:accent3>
      <a:accent4>
        <a:srgbClr val="04797C"/>
      </a:accent4>
      <a:accent5>
        <a:srgbClr val="2D2929"/>
      </a:accent5>
      <a:accent6>
        <a:srgbClr val="FFC800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1034</Words>
  <Application>Microsoft Office PowerPoint</Application>
  <PresentationFormat>On-screen Show (16:9)</PresentationFormat>
  <Paragraphs>93</Paragraphs>
  <Slides>35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Anaheim</vt:lpstr>
      <vt:lpstr>Arial</vt:lpstr>
      <vt:lpstr>Audiowide</vt:lpstr>
      <vt:lpstr>Agency FB</vt:lpstr>
      <vt:lpstr>High Tower Text</vt:lpstr>
      <vt:lpstr>Roboto Condensed Light</vt:lpstr>
      <vt:lpstr>Bahnschrift SemiBold SemiConden</vt:lpstr>
      <vt:lpstr>Bebas Neue</vt:lpstr>
      <vt:lpstr>Times New Roman</vt:lpstr>
      <vt:lpstr>The Calamari Game Minitheme by Slidesgo</vt:lpstr>
      <vt:lpstr>WELCOME SCRATCH JR</vt:lpstr>
      <vt:lpstr>PowerPoint Presentation</vt:lpstr>
      <vt:lpstr>SCRATCH JR dành cho các em học sinh  từ 5 đến 7 tuổi </vt:lpstr>
      <vt:lpstr>LỢI ÍCH CỦA VIỆC SỬ DỤNG SCRATCH JR</vt:lpstr>
      <vt:lpstr>PowerPoint Presentation</vt:lpstr>
      <vt:lpstr>PowerPoint Presentation</vt:lpstr>
      <vt:lpstr>PowerPoint Presentation</vt:lpstr>
      <vt:lpstr>PowerPoint Presentation</vt:lpstr>
      <vt:lpstr>CÁC THÀNH PHẦN SCRATCH JR</vt:lpstr>
      <vt:lpstr>PowerPoint Presentation</vt:lpstr>
      <vt:lpstr>PowerPoint Presentation</vt:lpstr>
      <vt:lpstr>Các chức năng trong Scratch Jr</vt:lpstr>
      <vt:lpstr>PowerPoint Presentation</vt:lpstr>
      <vt:lpstr>PowerPoint Presentation</vt:lpstr>
      <vt:lpstr>PowerPoint Presentation</vt:lpstr>
      <vt:lpstr>PowerPoint Presentation</vt:lpstr>
      <vt:lpstr>CÁC KHUNG CỬA SỔ</vt:lpstr>
      <vt:lpstr>PowerPoint Presentation</vt:lpstr>
      <vt:lpstr>PowerPoint Presentation</vt:lpstr>
      <vt:lpstr>PowerPoint Presentation</vt:lpstr>
      <vt:lpstr>KHUNG NHÓM LỆNH  CÁC CÂU LỆNH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SCRATCH JR</dc:title>
  <cp:lastModifiedBy>xuanmai201103@gmail.com</cp:lastModifiedBy>
  <cp:revision>12</cp:revision>
  <dcterms:modified xsi:type="dcterms:W3CDTF">2023-05-16T12:25:32Z</dcterms:modified>
</cp:coreProperties>
</file>